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70" r:id="rId14"/>
    <p:sldId id="268" r:id="rId15"/>
    <p:sldId id="269" r:id="rId16"/>
    <p:sldId id="271" r:id="rId17"/>
    <p:sldId id="272" r:id="rId18"/>
    <p:sldId id="273" r:id="rId19"/>
    <p:sldId id="275" r:id="rId20"/>
    <p:sldId id="274" r:id="rId21"/>
    <p:sldId id="282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AE0E13-B078-486C-A510-BA1275A01A9E}" type="doc">
      <dgm:prSet loTypeId="urn:microsoft.com/office/officeart/2005/8/layout/b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C3BB79A7-D729-4F01-A013-043BAA0ECA7F}">
      <dgm:prSet phldrT="[Текст]"/>
      <dgm:spPr/>
      <dgm:t>
        <a:bodyPr/>
        <a:lstStyle/>
        <a:p>
          <a:r>
            <a:rPr lang="uk-UA" dirty="0" smtClean="0"/>
            <a:t>Моральна вихованість</a:t>
          </a:r>
          <a:endParaRPr lang="uk-UA" dirty="0"/>
        </a:p>
      </dgm:t>
    </dgm:pt>
    <dgm:pt modelId="{4845F998-248C-4FC9-9469-441A61D2BDC1}" type="parTrans" cxnId="{E438BA4C-7CBF-4005-96F5-2AE45854D1C4}">
      <dgm:prSet/>
      <dgm:spPr/>
      <dgm:t>
        <a:bodyPr/>
        <a:lstStyle/>
        <a:p>
          <a:endParaRPr lang="uk-UA"/>
        </a:p>
      </dgm:t>
    </dgm:pt>
    <dgm:pt modelId="{36EE13FA-EFC7-4E93-BD0A-3B2CF9A436C3}" type="sibTrans" cxnId="{E438BA4C-7CBF-4005-96F5-2AE45854D1C4}">
      <dgm:prSet/>
      <dgm:spPr/>
      <dgm:t>
        <a:bodyPr/>
        <a:lstStyle/>
        <a:p>
          <a:endParaRPr lang="uk-UA"/>
        </a:p>
      </dgm:t>
    </dgm:pt>
    <dgm:pt modelId="{328CAEE9-F29E-412A-873F-3540E788C673}">
      <dgm:prSet phldrT="[Текст]"/>
      <dgm:spPr/>
      <dgm:t>
        <a:bodyPr/>
        <a:lstStyle/>
        <a:p>
          <a:r>
            <a:rPr lang="uk-UA" dirty="0" smtClean="0"/>
            <a:t>Інтелектуальна </a:t>
          </a:r>
          <a:r>
            <a:rPr lang="uk-UA" dirty="0" err="1" smtClean="0"/>
            <a:t>мобіліність</a:t>
          </a:r>
          <a:endParaRPr lang="uk-UA" dirty="0"/>
        </a:p>
      </dgm:t>
    </dgm:pt>
    <dgm:pt modelId="{874809DF-DF0B-47F0-A6B0-E7E8BC0777A1}" type="parTrans" cxnId="{09C726E7-7DF4-4A48-A1AF-405B37EDECD7}">
      <dgm:prSet/>
      <dgm:spPr/>
      <dgm:t>
        <a:bodyPr/>
        <a:lstStyle/>
        <a:p>
          <a:endParaRPr lang="uk-UA"/>
        </a:p>
      </dgm:t>
    </dgm:pt>
    <dgm:pt modelId="{AFC71958-C9F4-4F2D-AED2-E912D3EDD7AC}" type="sibTrans" cxnId="{09C726E7-7DF4-4A48-A1AF-405B37EDECD7}">
      <dgm:prSet/>
      <dgm:spPr/>
      <dgm:t>
        <a:bodyPr/>
        <a:lstStyle/>
        <a:p>
          <a:endParaRPr lang="uk-UA"/>
        </a:p>
      </dgm:t>
    </dgm:pt>
    <dgm:pt modelId="{8F0438AE-34F4-42AE-A9C5-01BDC7BA0575}">
      <dgm:prSet phldrT="[Текст]"/>
      <dgm:spPr/>
      <dgm:t>
        <a:bodyPr/>
        <a:lstStyle/>
        <a:p>
          <a:r>
            <a:rPr lang="uk-UA" dirty="0" smtClean="0"/>
            <a:t>Естетична вихованість</a:t>
          </a:r>
          <a:endParaRPr lang="uk-UA" dirty="0"/>
        </a:p>
      </dgm:t>
    </dgm:pt>
    <dgm:pt modelId="{87A86E6A-02CF-41BF-99C9-DAE98B91869B}" type="parTrans" cxnId="{F92B5005-66A1-43FE-A913-19B79CBD1969}">
      <dgm:prSet/>
      <dgm:spPr/>
      <dgm:t>
        <a:bodyPr/>
        <a:lstStyle/>
        <a:p>
          <a:endParaRPr lang="uk-UA"/>
        </a:p>
      </dgm:t>
    </dgm:pt>
    <dgm:pt modelId="{D49BE901-E360-41EA-9300-908F93BB2B7C}" type="sibTrans" cxnId="{F92B5005-66A1-43FE-A913-19B79CBD1969}">
      <dgm:prSet/>
      <dgm:spPr/>
      <dgm:t>
        <a:bodyPr/>
        <a:lstStyle/>
        <a:p>
          <a:endParaRPr lang="uk-UA"/>
        </a:p>
      </dgm:t>
    </dgm:pt>
    <dgm:pt modelId="{78E2BD71-021D-45E0-AF9C-52A6A37394FA}">
      <dgm:prSet phldrT="[Текст]"/>
      <dgm:spPr/>
      <dgm:t>
        <a:bodyPr/>
        <a:lstStyle/>
        <a:p>
          <a:r>
            <a:rPr lang="uk-UA" dirty="0" smtClean="0"/>
            <a:t>Емоційно-вольова стійкість</a:t>
          </a:r>
          <a:endParaRPr lang="uk-UA" dirty="0"/>
        </a:p>
      </dgm:t>
    </dgm:pt>
    <dgm:pt modelId="{C346AF08-8274-46F4-B357-BFFEF6E59178}" type="parTrans" cxnId="{EB9C0446-6B13-4C7D-A904-007FB23752CD}">
      <dgm:prSet/>
      <dgm:spPr/>
      <dgm:t>
        <a:bodyPr/>
        <a:lstStyle/>
        <a:p>
          <a:endParaRPr lang="uk-UA"/>
        </a:p>
      </dgm:t>
    </dgm:pt>
    <dgm:pt modelId="{C73AE117-2313-4E32-9061-46C3CA61BCBE}" type="sibTrans" cxnId="{EB9C0446-6B13-4C7D-A904-007FB23752CD}">
      <dgm:prSet/>
      <dgm:spPr/>
      <dgm:t>
        <a:bodyPr/>
        <a:lstStyle/>
        <a:p>
          <a:endParaRPr lang="uk-UA"/>
        </a:p>
      </dgm:t>
    </dgm:pt>
    <dgm:pt modelId="{7A238B12-B0B7-445F-B9AE-539C9511E8B7}">
      <dgm:prSet phldrT="[Текст]"/>
      <dgm:spPr/>
      <dgm:t>
        <a:bodyPr/>
        <a:lstStyle/>
        <a:p>
          <a:r>
            <a:rPr lang="uk-UA" dirty="0" smtClean="0"/>
            <a:t>Фізичний і життєвий тонус</a:t>
          </a:r>
          <a:endParaRPr lang="uk-UA" dirty="0"/>
        </a:p>
      </dgm:t>
    </dgm:pt>
    <dgm:pt modelId="{EEFE8651-511C-459F-A994-467AB21AF04B}" type="parTrans" cxnId="{81A87264-A731-4130-B11E-E9FA844F0714}">
      <dgm:prSet/>
      <dgm:spPr/>
      <dgm:t>
        <a:bodyPr/>
        <a:lstStyle/>
        <a:p>
          <a:endParaRPr lang="uk-UA"/>
        </a:p>
      </dgm:t>
    </dgm:pt>
    <dgm:pt modelId="{9608A6CC-159E-423E-B8F2-69A682ACE520}" type="sibTrans" cxnId="{81A87264-A731-4130-B11E-E9FA844F0714}">
      <dgm:prSet/>
      <dgm:spPr/>
      <dgm:t>
        <a:bodyPr/>
        <a:lstStyle/>
        <a:p>
          <a:endParaRPr lang="uk-UA"/>
        </a:p>
      </dgm:t>
    </dgm:pt>
    <dgm:pt modelId="{4364A97F-CE3E-45F4-86C3-C4E82FF4C746}">
      <dgm:prSet phldrT="[Текст]"/>
      <dgm:spPr/>
      <dgm:t>
        <a:bodyPr/>
        <a:lstStyle/>
        <a:p>
          <a:r>
            <a:rPr lang="uk-UA" dirty="0" smtClean="0"/>
            <a:t>Орієнтованість у світі професій</a:t>
          </a:r>
          <a:endParaRPr lang="uk-UA" dirty="0"/>
        </a:p>
      </dgm:t>
    </dgm:pt>
    <dgm:pt modelId="{F38BBC21-98EA-456B-A3EF-D19D835C0820}" type="parTrans" cxnId="{EC175F20-830E-4735-B7AF-98587C546167}">
      <dgm:prSet/>
      <dgm:spPr/>
      <dgm:t>
        <a:bodyPr/>
        <a:lstStyle/>
        <a:p>
          <a:endParaRPr lang="uk-UA"/>
        </a:p>
      </dgm:t>
    </dgm:pt>
    <dgm:pt modelId="{4E793501-3822-4BF8-9CD8-5ACF214F3DFD}" type="sibTrans" cxnId="{EC175F20-830E-4735-B7AF-98587C546167}">
      <dgm:prSet/>
      <dgm:spPr/>
      <dgm:t>
        <a:bodyPr/>
        <a:lstStyle/>
        <a:p>
          <a:endParaRPr lang="uk-UA"/>
        </a:p>
      </dgm:t>
    </dgm:pt>
    <dgm:pt modelId="{64D4F567-0812-482A-916D-611654F791AA}">
      <dgm:prSet phldrT="[Текст]"/>
      <dgm:spPr/>
      <dgm:t>
        <a:bodyPr/>
        <a:lstStyle/>
        <a:p>
          <a:r>
            <a:rPr lang="uk-UA" dirty="0" smtClean="0"/>
            <a:t>Активна життєва позиція</a:t>
          </a:r>
          <a:endParaRPr lang="uk-UA" dirty="0"/>
        </a:p>
      </dgm:t>
    </dgm:pt>
    <dgm:pt modelId="{DE81E3D8-80AC-49EA-B820-E51793405559}" type="parTrans" cxnId="{69BA7002-E696-4660-B860-4C44C09F314F}">
      <dgm:prSet/>
      <dgm:spPr/>
      <dgm:t>
        <a:bodyPr/>
        <a:lstStyle/>
        <a:p>
          <a:endParaRPr lang="uk-UA"/>
        </a:p>
      </dgm:t>
    </dgm:pt>
    <dgm:pt modelId="{E910CFB0-9FB1-4F79-A406-5F59D2E7C799}" type="sibTrans" cxnId="{69BA7002-E696-4660-B860-4C44C09F314F}">
      <dgm:prSet/>
      <dgm:spPr/>
      <dgm:t>
        <a:bodyPr/>
        <a:lstStyle/>
        <a:p>
          <a:endParaRPr lang="uk-UA"/>
        </a:p>
      </dgm:t>
    </dgm:pt>
    <dgm:pt modelId="{1C08AFD7-E952-4465-8729-807D295FABCB}">
      <dgm:prSet phldrT="[Текст]"/>
      <dgm:spPr/>
      <dgm:t>
        <a:bodyPr/>
        <a:lstStyle/>
        <a:p>
          <a:r>
            <a:rPr lang="uk-UA" dirty="0" smtClean="0"/>
            <a:t>Соціальна захищеність</a:t>
          </a:r>
          <a:endParaRPr lang="uk-UA" dirty="0"/>
        </a:p>
      </dgm:t>
    </dgm:pt>
    <dgm:pt modelId="{E6CF16FF-34B9-4359-A6A6-73D6A9B07FF0}" type="parTrans" cxnId="{950FBCB7-299D-4E02-B1D6-3870E14A6268}">
      <dgm:prSet/>
      <dgm:spPr/>
      <dgm:t>
        <a:bodyPr/>
        <a:lstStyle/>
        <a:p>
          <a:endParaRPr lang="uk-UA"/>
        </a:p>
      </dgm:t>
    </dgm:pt>
    <dgm:pt modelId="{74208C20-848E-4CC9-AB0A-C5E80C369076}" type="sibTrans" cxnId="{950FBCB7-299D-4E02-B1D6-3870E14A6268}">
      <dgm:prSet/>
      <dgm:spPr/>
      <dgm:t>
        <a:bodyPr/>
        <a:lstStyle/>
        <a:p>
          <a:endParaRPr lang="uk-UA"/>
        </a:p>
      </dgm:t>
    </dgm:pt>
    <dgm:pt modelId="{427A0915-E49D-47A6-B695-4B9245B62754}">
      <dgm:prSet phldrT="[Текст]"/>
      <dgm:spPr/>
      <dgm:t>
        <a:bodyPr/>
        <a:lstStyle/>
        <a:p>
          <a:r>
            <a:rPr lang="uk-UA" dirty="0" smtClean="0"/>
            <a:t>Безпечність життєдіяльності</a:t>
          </a:r>
          <a:endParaRPr lang="uk-UA" dirty="0"/>
        </a:p>
      </dgm:t>
    </dgm:pt>
    <dgm:pt modelId="{7C82215E-119F-42D8-AA75-43CEF1E29C4B}" type="parTrans" cxnId="{870D6AF1-F44A-4F9B-9451-B49A4E4B207B}">
      <dgm:prSet/>
      <dgm:spPr/>
      <dgm:t>
        <a:bodyPr/>
        <a:lstStyle/>
        <a:p>
          <a:endParaRPr lang="uk-UA"/>
        </a:p>
      </dgm:t>
    </dgm:pt>
    <dgm:pt modelId="{AA87D75C-704B-4199-8B53-E1EC3B7A2E09}" type="sibTrans" cxnId="{870D6AF1-F44A-4F9B-9451-B49A4E4B207B}">
      <dgm:prSet/>
      <dgm:spPr/>
      <dgm:t>
        <a:bodyPr/>
        <a:lstStyle/>
        <a:p>
          <a:endParaRPr lang="uk-UA"/>
        </a:p>
      </dgm:t>
    </dgm:pt>
    <dgm:pt modelId="{5CF1F035-7A83-4FA3-B580-700964CD301B}" type="pres">
      <dgm:prSet presAssocID="{4AAE0E13-B078-486C-A510-BA1275A01A9E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uk-UA"/>
        </a:p>
      </dgm:t>
    </dgm:pt>
    <dgm:pt modelId="{9D00FD79-5D1C-47FA-9E5A-F6A61CEE386F}" type="pres">
      <dgm:prSet presAssocID="{C3BB79A7-D729-4F01-A013-043BAA0ECA7F}" presName="compNode" presStyleCnt="0"/>
      <dgm:spPr/>
    </dgm:pt>
    <dgm:pt modelId="{62201BE6-4889-44C6-BB82-D897E06DCD69}" type="pres">
      <dgm:prSet presAssocID="{C3BB79A7-D729-4F01-A013-043BAA0ECA7F}" presName="dummyConnPt" presStyleCnt="0"/>
      <dgm:spPr/>
    </dgm:pt>
    <dgm:pt modelId="{12AB7FD1-F27E-478D-B01C-3D72D83826B8}" type="pres">
      <dgm:prSet presAssocID="{C3BB79A7-D729-4F01-A013-043BAA0ECA7F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D7433C4-E487-411C-B6E8-D153F37E025C}" type="pres">
      <dgm:prSet presAssocID="{36EE13FA-EFC7-4E93-BD0A-3B2CF9A436C3}" presName="sibTrans" presStyleLbl="bgSibTrans2D1" presStyleIdx="0" presStyleCnt="8"/>
      <dgm:spPr/>
      <dgm:t>
        <a:bodyPr/>
        <a:lstStyle/>
        <a:p>
          <a:endParaRPr lang="uk-UA"/>
        </a:p>
      </dgm:t>
    </dgm:pt>
    <dgm:pt modelId="{FB5B0F6C-D47C-4C94-8855-B1C95447E6EF}" type="pres">
      <dgm:prSet presAssocID="{328CAEE9-F29E-412A-873F-3540E788C673}" presName="compNode" presStyleCnt="0"/>
      <dgm:spPr/>
    </dgm:pt>
    <dgm:pt modelId="{2E09E89D-0198-48D8-9D74-A68BB64A8943}" type="pres">
      <dgm:prSet presAssocID="{328CAEE9-F29E-412A-873F-3540E788C673}" presName="dummyConnPt" presStyleCnt="0"/>
      <dgm:spPr/>
    </dgm:pt>
    <dgm:pt modelId="{291884CC-411D-4A01-B5F2-7EF99384D1A5}" type="pres">
      <dgm:prSet presAssocID="{328CAEE9-F29E-412A-873F-3540E788C673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FE2336D-EB90-4178-9FF7-FA7F52AD5DC6}" type="pres">
      <dgm:prSet presAssocID="{AFC71958-C9F4-4F2D-AED2-E912D3EDD7AC}" presName="sibTrans" presStyleLbl="bgSibTrans2D1" presStyleIdx="1" presStyleCnt="8"/>
      <dgm:spPr/>
      <dgm:t>
        <a:bodyPr/>
        <a:lstStyle/>
        <a:p>
          <a:endParaRPr lang="uk-UA"/>
        </a:p>
      </dgm:t>
    </dgm:pt>
    <dgm:pt modelId="{3FE7D55F-BF07-4855-B1C4-9086F974375E}" type="pres">
      <dgm:prSet presAssocID="{8F0438AE-34F4-42AE-A9C5-01BDC7BA0575}" presName="compNode" presStyleCnt="0"/>
      <dgm:spPr/>
    </dgm:pt>
    <dgm:pt modelId="{A19F1B34-8A11-4E77-B221-ACD05BEE5AC8}" type="pres">
      <dgm:prSet presAssocID="{8F0438AE-34F4-42AE-A9C5-01BDC7BA0575}" presName="dummyConnPt" presStyleCnt="0"/>
      <dgm:spPr/>
    </dgm:pt>
    <dgm:pt modelId="{D7704331-387B-49F2-8228-DEEBE4E78131}" type="pres">
      <dgm:prSet presAssocID="{8F0438AE-34F4-42AE-A9C5-01BDC7BA0575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E3C2A0D-D672-4171-940D-D7696C84307D}" type="pres">
      <dgm:prSet presAssocID="{D49BE901-E360-41EA-9300-908F93BB2B7C}" presName="sibTrans" presStyleLbl="bgSibTrans2D1" presStyleIdx="2" presStyleCnt="8"/>
      <dgm:spPr/>
      <dgm:t>
        <a:bodyPr/>
        <a:lstStyle/>
        <a:p>
          <a:endParaRPr lang="uk-UA"/>
        </a:p>
      </dgm:t>
    </dgm:pt>
    <dgm:pt modelId="{2CB9E5D5-64F9-4025-AFCD-4D2B77472EDD}" type="pres">
      <dgm:prSet presAssocID="{78E2BD71-021D-45E0-AF9C-52A6A37394FA}" presName="compNode" presStyleCnt="0"/>
      <dgm:spPr/>
    </dgm:pt>
    <dgm:pt modelId="{BC684667-6937-4BEA-A305-4F842195A4F1}" type="pres">
      <dgm:prSet presAssocID="{78E2BD71-021D-45E0-AF9C-52A6A37394FA}" presName="dummyConnPt" presStyleCnt="0"/>
      <dgm:spPr/>
    </dgm:pt>
    <dgm:pt modelId="{124D7234-C88E-4F4E-9F75-76E4EADD0D41}" type="pres">
      <dgm:prSet presAssocID="{78E2BD71-021D-45E0-AF9C-52A6A37394FA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7A0AB57-BE76-43FF-8E68-2C27D3D61FBA}" type="pres">
      <dgm:prSet presAssocID="{C73AE117-2313-4E32-9061-46C3CA61BCBE}" presName="sibTrans" presStyleLbl="bgSibTrans2D1" presStyleIdx="3" presStyleCnt="8"/>
      <dgm:spPr/>
      <dgm:t>
        <a:bodyPr/>
        <a:lstStyle/>
        <a:p>
          <a:endParaRPr lang="uk-UA"/>
        </a:p>
      </dgm:t>
    </dgm:pt>
    <dgm:pt modelId="{33BAFF50-B9A9-48D1-B86E-91687E37B94C}" type="pres">
      <dgm:prSet presAssocID="{7A238B12-B0B7-445F-B9AE-539C9511E8B7}" presName="compNode" presStyleCnt="0"/>
      <dgm:spPr/>
    </dgm:pt>
    <dgm:pt modelId="{BD073FB2-525A-43A8-889A-513B99F39484}" type="pres">
      <dgm:prSet presAssocID="{7A238B12-B0B7-445F-B9AE-539C9511E8B7}" presName="dummyConnPt" presStyleCnt="0"/>
      <dgm:spPr/>
    </dgm:pt>
    <dgm:pt modelId="{9431CF21-D779-4337-BDEA-C7EE4C1409AC}" type="pres">
      <dgm:prSet presAssocID="{7A238B12-B0B7-445F-B9AE-539C9511E8B7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FA0B950-144C-4063-8309-DF3F0A28DF45}" type="pres">
      <dgm:prSet presAssocID="{9608A6CC-159E-423E-B8F2-69A682ACE520}" presName="sibTrans" presStyleLbl="bgSibTrans2D1" presStyleIdx="4" presStyleCnt="8"/>
      <dgm:spPr/>
      <dgm:t>
        <a:bodyPr/>
        <a:lstStyle/>
        <a:p>
          <a:endParaRPr lang="uk-UA"/>
        </a:p>
      </dgm:t>
    </dgm:pt>
    <dgm:pt modelId="{4BBC244A-C458-40B8-9648-1AC2BBD29EF2}" type="pres">
      <dgm:prSet presAssocID="{4364A97F-CE3E-45F4-86C3-C4E82FF4C746}" presName="compNode" presStyleCnt="0"/>
      <dgm:spPr/>
    </dgm:pt>
    <dgm:pt modelId="{4FE6658E-BEE9-4686-97DE-E5F333BBBBEB}" type="pres">
      <dgm:prSet presAssocID="{4364A97F-CE3E-45F4-86C3-C4E82FF4C746}" presName="dummyConnPt" presStyleCnt="0"/>
      <dgm:spPr/>
    </dgm:pt>
    <dgm:pt modelId="{6FC96758-972F-4969-888F-553FA96193B6}" type="pres">
      <dgm:prSet presAssocID="{4364A97F-CE3E-45F4-86C3-C4E82FF4C746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111C4AB-D43B-4DA5-B17B-4E6665BA2938}" type="pres">
      <dgm:prSet presAssocID="{4E793501-3822-4BF8-9CD8-5ACF214F3DFD}" presName="sibTrans" presStyleLbl="bgSibTrans2D1" presStyleIdx="5" presStyleCnt="8"/>
      <dgm:spPr/>
      <dgm:t>
        <a:bodyPr/>
        <a:lstStyle/>
        <a:p>
          <a:endParaRPr lang="uk-UA"/>
        </a:p>
      </dgm:t>
    </dgm:pt>
    <dgm:pt modelId="{8B436BF2-01BF-42D8-96D6-A465C27DF740}" type="pres">
      <dgm:prSet presAssocID="{64D4F567-0812-482A-916D-611654F791AA}" presName="compNode" presStyleCnt="0"/>
      <dgm:spPr/>
    </dgm:pt>
    <dgm:pt modelId="{D0B754AB-2684-415B-ADA3-63F3293A66BD}" type="pres">
      <dgm:prSet presAssocID="{64D4F567-0812-482A-916D-611654F791AA}" presName="dummyConnPt" presStyleCnt="0"/>
      <dgm:spPr/>
    </dgm:pt>
    <dgm:pt modelId="{FD2725FA-809D-435E-961F-347939D7C578}" type="pres">
      <dgm:prSet presAssocID="{64D4F567-0812-482A-916D-611654F791AA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47B73C4-86FF-48E6-86F6-5DE37FBE7F38}" type="pres">
      <dgm:prSet presAssocID="{E910CFB0-9FB1-4F79-A406-5F59D2E7C799}" presName="sibTrans" presStyleLbl="bgSibTrans2D1" presStyleIdx="6" presStyleCnt="8"/>
      <dgm:spPr/>
      <dgm:t>
        <a:bodyPr/>
        <a:lstStyle/>
        <a:p>
          <a:endParaRPr lang="uk-UA"/>
        </a:p>
      </dgm:t>
    </dgm:pt>
    <dgm:pt modelId="{6590953F-E1C7-4F3E-A687-07EBD0950C27}" type="pres">
      <dgm:prSet presAssocID="{1C08AFD7-E952-4465-8729-807D295FABCB}" presName="compNode" presStyleCnt="0"/>
      <dgm:spPr/>
    </dgm:pt>
    <dgm:pt modelId="{989DCD11-67C5-4BE8-884F-606F87E9B77A}" type="pres">
      <dgm:prSet presAssocID="{1C08AFD7-E952-4465-8729-807D295FABCB}" presName="dummyConnPt" presStyleCnt="0"/>
      <dgm:spPr/>
    </dgm:pt>
    <dgm:pt modelId="{E4AE9EBE-7358-42E5-8905-827437247322}" type="pres">
      <dgm:prSet presAssocID="{1C08AFD7-E952-4465-8729-807D295FABCB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372B9DC-4DE1-42F5-8609-CFAD192A5562}" type="pres">
      <dgm:prSet presAssocID="{74208C20-848E-4CC9-AB0A-C5E80C369076}" presName="sibTrans" presStyleLbl="bgSibTrans2D1" presStyleIdx="7" presStyleCnt="8"/>
      <dgm:spPr/>
      <dgm:t>
        <a:bodyPr/>
        <a:lstStyle/>
        <a:p>
          <a:endParaRPr lang="uk-UA"/>
        </a:p>
      </dgm:t>
    </dgm:pt>
    <dgm:pt modelId="{0E305060-8691-4AE0-9B40-DFE03900FC24}" type="pres">
      <dgm:prSet presAssocID="{427A0915-E49D-47A6-B695-4B9245B62754}" presName="compNode" presStyleCnt="0"/>
      <dgm:spPr/>
    </dgm:pt>
    <dgm:pt modelId="{81848EB4-346E-4494-918F-EF24B410F34E}" type="pres">
      <dgm:prSet presAssocID="{427A0915-E49D-47A6-B695-4B9245B62754}" presName="dummyConnPt" presStyleCnt="0"/>
      <dgm:spPr/>
    </dgm:pt>
    <dgm:pt modelId="{6FC42C9D-B055-4481-B62E-C063CC76933E}" type="pres">
      <dgm:prSet presAssocID="{427A0915-E49D-47A6-B695-4B9245B62754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4050756-7CC2-49FD-8202-754161EE382B}" type="presOf" srcId="{78E2BD71-021D-45E0-AF9C-52A6A37394FA}" destId="{124D7234-C88E-4F4E-9F75-76E4EADD0D41}" srcOrd="0" destOrd="0" presId="urn:microsoft.com/office/officeart/2005/8/layout/bProcess4"/>
    <dgm:cxn modelId="{91867278-E379-4856-BCEA-D578176AFD63}" type="presOf" srcId="{4AAE0E13-B078-486C-A510-BA1275A01A9E}" destId="{5CF1F035-7A83-4FA3-B580-700964CD301B}" srcOrd="0" destOrd="0" presId="urn:microsoft.com/office/officeart/2005/8/layout/bProcess4"/>
    <dgm:cxn modelId="{5558118C-4704-4DC6-AA5D-3FB1A5FC7583}" type="presOf" srcId="{8F0438AE-34F4-42AE-A9C5-01BDC7BA0575}" destId="{D7704331-387B-49F2-8228-DEEBE4E78131}" srcOrd="0" destOrd="0" presId="urn:microsoft.com/office/officeart/2005/8/layout/bProcess4"/>
    <dgm:cxn modelId="{5FFB0643-690B-4E7A-86DA-00E0A345AF19}" type="presOf" srcId="{427A0915-E49D-47A6-B695-4B9245B62754}" destId="{6FC42C9D-B055-4481-B62E-C063CC76933E}" srcOrd="0" destOrd="0" presId="urn:microsoft.com/office/officeart/2005/8/layout/bProcess4"/>
    <dgm:cxn modelId="{870D6AF1-F44A-4F9B-9451-B49A4E4B207B}" srcId="{4AAE0E13-B078-486C-A510-BA1275A01A9E}" destId="{427A0915-E49D-47A6-B695-4B9245B62754}" srcOrd="8" destOrd="0" parTransId="{7C82215E-119F-42D8-AA75-43CEF1E29C4B}" sibTransId="{AA87D75C-704B-4199-8B53-E1EC3B7A2E09}"/>
    <dgm:cxn modelId="{E438BA4C-7CBF-4005-96F5-2AE45854D1C4}" srcId="{4AAE0E13-B078-486C-A510-BA1275A01A9E}" destId="{C3BB79A7-D729-4F01-A013-043BAA0ECA7F}" srcOrd="0" destOrd="0" parTransId="{4845F998-248C-4FC9-9469-441A61D2BDC1}" sibTransId="{36EE13FA-EFC7-4E93-BD0A-3B2CF9A436C3}"/>
    <dgm:cxn modelId="{12016649-338A-4017-9390-9842631EA0E5}" type="presOf" srcId="{C73AE117-2313-4E32-9061-46C3CA61BCBE}" destId="{27A0AB57-BE76-43FF-8E68-2C27D3D61FBA}" srcOrd="0" destOrd="0" presId="urn:microsoft.com/office/officeart/2005/8/layout/bProcess4"/>
    <dgm:cxn modelId="{09C726E7-7DF4-4A48-A1AF-405B37EDECD7}" srcId="{4AAE0E13-B078-486C-A510-BA1275A01A9E}" destId="{328CAEE9-F29E-412A-873F-3540E788C673}" srcOrd="1" destOrd="0" parTransId="{874809DF-DF0B-47F0-A6B0-E7E8BC0777A1}" sibTransId="{AFC71958-C9F4-4F2D-AED2-E912D3EDD7AC}"/>
    <dgm:cxn modelId="{69BA7002-E696-4660-B860-4C44C09F314F}" srcId="{4AAE0E13-B078-486C-A510-BA1275A01A9E}" destId="{64D4F567-0812-482A-916D-611654F791AA}" srcOrd="6" destOrd="0" parTransId="{DE81E3D8-80AC-49EA-B820-E51793405559}" sibTransId="{E910CFB0-9FB1-4F79-A406-5F59D2E7C799}"/>
    <dgm:cxn modelId="{6BABB0A9-1A81-4E67-8B20-D48D1A0CC08A}" type="presOf" srcId="{4E793501-3822-4BF8-9CD8-5ACF214F3DFD}" destId="{6111C4AB-D43B-4DA5-B17B-4E6665BA2938}" srcOrd="0" destOrd="0" presId="urn:microsoft.com/office/officeart/2005/8/layout/bProcess4"/>
    <dgm:cxn modelId="{F92B5005-66A1-43FE-A913-19B79CBD1969}" srcId="{4AAE0E13-B078-486C-A510-BA1275A01A9E}" destId="{8F0438AE-34F4-42AE-A9C5-01BDC7BA0575}" srcOrd="2" destOrd="0" parTransId="{87A86E6A-02CF-41BF-99C9-DAE98B91869B}" sibTransId="{D49BE901-E360-41EA-9300-908F93BB2B7C}"/>
    <dgm:cxn modelId="{8739DF15-4F2D-4BB8-B52B-1CDE8ECCD91B}" type="presOf" srcId="{36EE13FA-EFC7-4E93-BD0A-3B2CF9A436C3}" destId="{FD7433C4-E487-411C-B6E8-D153F37E025C}" srcOrd="0" destOrd="0" presId="urn:microsoft.com/office/officeart/2005/8/layout/bProcess4"/>
    <dgm:cxn modelId="{EB9C0446-6B13-4C7D-A904-007FB23752CD}" srcId="{4AAE0E13-B078-486C-A510-BA1275A01A9E}" destId="{78E2BD71-021D-45E0-AF9C-52A6A37394FA}" srcOrd="3" destOrd="0" parTransId="{C346AF08-8274-46F4-B357-BFFEF6E59178}" sibTransId="{C73AE117-2313-4E32-9061-46C3CA61BCBE}"/>
    <dgm:cxn modelId="{8685E0CE-269B-4808-98F7-5619ADEF2308}" type="presOf" srcId="{74208C20-848E-4CC9-AB0A-C5E80C369076}" destId="{A372B9DC-4DE1-42F5-8609-CFAD192A5562}" srcOrd="0" destOrd="0" presId="urn:microsoft.com/office/officeart/2005/8/layout/bProcess4"/>
    <dgm:cxn modelId="{BF1E5792-FB71-4571-8D9A-B6F3C7BD9431}" type="presOf" srcId="{9608A6CC-159E-423E-B8F2-69A682ACE520}" destId="{BFA0B950-144C-4063-8309-DF3F0A28DF45}" srcOrd="0" destOrd="0" presId="urn:microsoft.com/office/officeart/2005/8/layout/bProcess4"/>
    <dgm:cxn modelId="{EC175F20-830E-4735-B7AF-98587C546167}" srcId="{4AAE0E13-B078-486C-A510-BA1275A01A9E}" destId="{4364A97F-CE3E-45F4-86C3-C4E82FF4C746}" srcOrd="5" destOrd="0" parTransId="{F38BBC21-98EA-456B-A3EF-D19D835C0820}" sibTransId="{4E793501-3822-4BF8-9CD8-5ACF214F3DFD}"/>
    <dgm:cxn modelId="{96E6606C-EF51-4E37-A9DC-B4BF37F93146}" type="presOf" srcId="{4364A97F-CE3E-45F4-86C3-C4E82FF4C746}" destId="{6FC96758-972F-4969-888F-553FA96193B6}" srcOrd="0" destOrd="0" presId="urn:microsoft.com/office/officeart/2005/8/layout/bProcess4"/>
    <dgm:cxn modelId="{BE34944C-0678-48E9-B417-5858F9D75F59}" type="presOf" srcId="{E910CFB0-9FB1-4F79-A406-5F59D2E7C799}" destId="{A47B73C4-86FF-48E6-86F6-5DE37FBE7F38}" srcOrd="0" destOrd="0" presId="urn:microsoft.com/office/officeart/2005/8/layout/bProcess4"/>
    <dgm:cxn modelId="{E0014052-FDD1-43C9-B446-2765CE60B8FC}" type="presOf" srcId="{328CAEE9-F29E-412A-873F-3540E788C673}" destId="{291884CC-411D-4A01-B5F2-7EF99384D1A5}" srcOrd="0" destOrd="0" presId="urn:microsoft.com/office/officeart/2005/8/layout/bProcess4"/>
    <dgm:cxn modelId="{C724540D-23BE-49AB-A914-B7FB42B30A42}" type="presOf" srcId="{1C08AFD7-E952-4465-8729-807D295FABCB}" destId="{E4AE9EBE-7358-42E5-8905-827437247322}" srcOrd="0" destOrd="0" presId="urn:microsoft.com/office/officeart/2005/8/layout/bProcess4"/>
    <dgm:cxn modelId="{81A87264-A731-4130-B11E-E9FA844F0714}" srcId="{4AAE0E13-B078-486C-A510-BA1275A01A9E}" destId="{7A238B12-B0B7-445F-B9AE-539C9511E8B7}" srcOrd="4" destOrd="0" parTransId="{EEFE8651-511C-459F-A994-467AB21AF04B}" sibTransId="{9608A6CC-159E-423E-B8F2-69A682ACE520}"/>
    <dgm:cxn modelId="{92B579F3-80D3-4981-8A9F-ACE3C84E41E6}" type="presOf" srcId="{C3BB79A7-D729-4F01-A013-043BAA0ECA7F}" destId="{12AB7FD1-F27E-478D-B01C-3D72D83826B8}" srcOrd="0" destOrd="0" presId="urn:microsoft.com/office/officeart/2005/8/layout/bProcess4"/>
    <dgm:cxn modelId="{10258607-188F-4DC0-AB57-DB51AD131469}" type="presOf" srcId="{AFC71958-C9F4-4F2D-AED2-E912D3EDD7AC}" destId="{5FE2336D-EB90-4178-9FF7-FA7F52AD5DC6}" srcOrd="0" destOrd="0" presId="urn:microsoft.com/office/officeart/2005/8/layout/bProcess4"/>
    <dgm:cxn modelId="{15848E51-98F2-4141-83A5-C5F9CB700AB5}" type="presOf" srcId="{7A238B12-B0B7-445F-B9AE-539C9511E8B7}" destId="{9431CF21-D779-4337-BDEA-C7EE4C1409AC}" srcOrd="0" destOrd="0" presId="urn:microsoft.com/office/officeart/2005/8/layout/bProcess4"/>
    <dgm:cxn modelId="{950FBCB7-299D-4E02-B1D6-3870E14A6268}" srcId="{4AAE0E13-B078-486C-A510-BA1275A01A9E}" destId="{1C08AFD7-E952-4465-8729-807D295FABCB}" srcOrd="7" destOrd="0" parTransId="{E6CF16FF-34B9-4359-A6A6-73D6A9B07FF0}" sibTransId="{74208C20-848E-4CC9-AB0A-C5E80C369076}"/>
    <dgm:cxn modelId="{0EF3AEF6-799C-4F8B-899D-7388EFFB93F5}" type="presOf" srcId="{D49BE901-E360-41EA-9300-908F93BB2B7C}" destId="{2E3C2A0D-D672-4171-940D-D7696C84307D}" srcOrd="0" destOrd="0" presId="urn:microsoft.com/office/officeart/2005/8/layout/bProcess4"/>
    <dgm:cxn modelId="{BA4A7B4A-FD8C-44F6-9296-1E2C84CE4490}" type="presOf" srcId="{64D4F567-0812-482A-916D-611654F791AA}" destId="{FD2725FA-809D-435E-961F-347939D7C578}" srcOrd="0" destOrd="0" presId="urn:microsoft.com/office/officeart/2005/8/layout/bProcess4"/>
    <dgm:cxn modelId="{EFFA90C2-DD63-443B-846E-E2C63F8F0282}" type="presParOf" srcId="{5CF1F035-7A83-4FA3-B580-700964CD301B}" destId="{9D00FD79-5D1C-47FA-9E5A-F6A61CEE386F}" srcOrd="0" destOrd="0" presId="urn:microsoft.com/office/officeart/2005/8/layout/bProcess4"/>
    <dgm:cxn modelId="{3B77B4AA-B13E-45B6-A907-DA68E07FA771}" type="presParOf" srcId="{9D00FD79-5D1C-47FA-9E5A-F6A61CEE386F}" destId="{62201BE6-4889-44C6-BB82-D897E06DCD69}" srcOrd="0" destOrd="0" presId="urn:microsoft.com/office/officeart/2005/8/layout/bProcess4"/>
    <dgm:cxn modelId="{50FFA629-B87F-44EF-A6C7-1D4455AED80A}" type="presParOf" srcId="{9D00FD79-5D1C-47FA-9E5A-F6A61CEE386F}" destId="{12AB7FD1-F27E-478D-B01C-3D72D83826B8}" srcOrd="1" destOrd="0" presId="urn:microsoft.com/office/officeart/2005/8/layout/bProcess4"/>
    <dgm:cxn modelId="{7116DC72-72C6-4C38-A309-FC4FB9A801A4}" type="presParOf" srcId="{5CF1F035-7A83-4FA3-B580-700964CD301B}" destId="{FD7433C4-E487-411C-B6E8-D153F37E025C}" srcOrd="1" destOrd="0" presId="urn:microsoft.com/office/officeart/2005/8/layout/bProcess4"/>
    <dgm:cxn modelId="{EAB43E18-E644-44DC-8DB3-F17B0D92ABE1}" type="presParOf" srcId="{5CF1F035-7A83-4FA3-B580-700964CD301B}" destId="{FB5B0F6C-D47C-4C94-8855-B1C95447E6EF}" srcOrd="2" destOrd="0" presId="urn:microsoft.com/office/officeart/2005/8/layout/bProcess4"/>
    <dgm:cxn modelId="{B0BE0D3A-EA50-4B2D-97AE-20C817B00DBC}" type="presParOf" srcId="{FB5B0F6C-D47C-4C94-8855-B1C95447E6EF}" destId="{2E09E89D-0198-48D8-9D74-A68BB64A8943}" srcOrd="0" destOrd="0" presId="urn:microsoft.com/office/officeart/2005/8/layout/bProcess4"/>
    <dgm:cxn modelId="{193A046A-6F32-4A71-975F-3FFDD2457E0C}" type="presParOf" srcId="{FB5B0F6C-D47C-4C94-8855-B1C95447E6EF}" destId="{291884CC-411D-4A01-B5F2-7EF99384D1A5}" srcOrd="1" destOrd="0" presId="urn:microsoft.com/office/officeart/2005/8/layout/bProcess4"/>
    <dgm:cxn modelId="{1F6B83EA-C5B8-4631-876D-F53046518EAA}" type="presParOf" srcId="{5CF1F035-7A83-4FA3-B580-700964CD301B}" destId="{5FE2336D-EB90-4178-9FF7-FA7F52AD5DC6}" srcOrd="3" destOrd="0" presId="urn:microsoft.com/office/officeart/2005/8/layout/bProcess4"/>
    <dgm:cxn modelId="{C9FC0E70-49AA-49C4-9F44-22D4AB266620}" type="presParOf" srcId="{5CF1F035-7A83-4FA3-B580-700964CD301B}" destId="{3FE7D55F-BF07-4855-B1C4-9086F974375E}" srcOrd="4" destOrd="0" presId="urn:microsoft.com/office/officeart/2005/8/layout/bProcess4"/>
    <dgm:cxn modelId="{2D8D2EAF-0178-4722-A5A9-C5306AC7B62C}" type="presParOf" srcId="{3FE7D55F-BF07-4855-B1C4-9086F974375E}" destId="{A19F1B34-8A11-4E77-B221-ACD05BEE5AC8}" srcOrd="0" destOrd="0" presId="urn:microsoft.com/office/officeart/2005/8/layout/bProcess4"/>
    <dgm:cxn modelId="{DF4E63F7-C4E9-4A07-9B7A-9AC06A965CDB}" type="presParOf" srcId="{3FE7D55F-BF07-4855-B1C4-9086F974375E}" destId="{D7704331-387B-49F2-8228-DEEBE4E78131}" srcOrd="1" destOrd="0" presId="urn:microsoft.com/office/officeart/2005/8/layout/bProcess4"/>
    <dgm:cxn modelId="{76EA593B-70A1-48AF-BBD2-DF7EC5D160B0}" type="presParOf" srcId="{5CF1F035-7A83-4FA3-B580-700964CD301B}" destId="{2E3C2A0D-D672-4171-940D-D7696C84307D}" srcOrd="5" destOrd="0" presId="urn:microsoft.com/office/officeart/2005/8/layout/bProcess4"/>
    <dgm:cxn modelId="{99A0379E-AD5D-4FDD-86BD-A4923AF901E9}" type="presParOf" srcId="{5CF1F035-7A83-4FA3-B580-700964CD301B}" destId="{2CB9E5D5-64F9-4025-AFCD-4D2B77472EDD}" srcOrd="6" destOrd="0" presId="urn:microsoft.com/office/officeart/2005/8/layout/bProcess4"/>
    <dgm:cxn modelId="{24B5C310-29B4-4386-A3E1-EA9674E42670}" type="presParOf" srcId="{2CB9E5D5-64F9-4025-AFCD-4D2B77472EDD}" destId="{BC684667-6937-4BEA-A305-4F842195A4F1}" srcOrd="0" destOrd="0" presId="urn:microsoft.com/office/officeart/2005/8/layout/bProcess4"/>
    <dgm:cxn modelId="{196FF60E-E10A-4BB1-89D5-4D7777EE338A}" type="presParOf" srcId="{2CB9E5D5-64F9-4025-AFCD-4D2B77472EDD}" destId="{124D7234-C88E-4F4E-9F75-76E4EADD0D41}" srcOrd="1" destOrd="0" presId="urn:microsoft.com/office/officeart/2005/8/layout/bProcess4"/>
    <dgm:cxn modelId="{5F614EB8-FE1E-4321-9AD3-D1E98CFEC9CB}" type="presParOf" srcId="{5CF1F035-7A83-4FA3-B580-700964CD301B}" destId="{27A0AB57-BE76-43FF-8E68-2C27D3D61FBA}" srcOrd="7" destOrd="0" presId="urn:microsoft.com/office/officeart/2005/8/layout/bProcess4"/>
    <dgm:cxn modelId="{E3DE1BE2-FA6D-4571-9A73-2BA79CF3D0DB}" type="presParOf" srcId="{5CF1F035-7A83-4FA3-B580-700964CD301B}" destId="{33BAFF50-B9A9-48D1-B86E-91687E37B94C}" srcOrd="8" destOrd="0" presId="urn:microsoft.com/office/officeart/2005/8/layout/bProcess4"/>
    <dgm:cxn modelId="{E99B7EEB-3B35-4D0E-8338-45F3D6332DB1}" type="presParOf" srcId="{33BAFF50-B9A9-48D1-B86E-91687E37B94C}" destId="{BD073FB2-525A-43A8-889A-513B99F39484}" srcOrd="0" destOrd="0" presId="urn:microsoft.com/office/officeart/2005/8/layout/bProcess4"/>
    <dgm:cxn modelId="{15C8FAA7-A68A-4732-88F9-A5FB42C8AFE8}" type="presParOf" srcId="{33BAFF50-B9A9-48D1-B86E-91687E37B94C}" destId="{9431CF21-D779-4337-BDEA-C7EE4C1409AC}" srcOrd="1" destOrd="0" presId="urn:microsoft.com/office/officeart/2005/8/layout/bProcess4"/>
    <dgm:cxn modelId="{38FDB33D-5111-4BAD-A532-599EE9A78601}" type="presParOf" srcId="{5CF1F035-7A83-4FA3-B580-700964CD301B}" destId="{BFA0B950-144C-4063-8309-DF3F0A28DF45}" srcOrd="9" destOrd="0" presId="urn:microsoft.com/office/officeart/2005/8/layout/bProcess4"/>
    <dgm:cxn modelId="{C6BAEFD2-9ADF-4259-A1E5-6D3C32B272C0}" type="presParOf" srcId="{5CF1F035-7A83-4FA3-B580-700964CD301B}" destId="{4BBC244A-C458-40B8-9648-1AC2BBD29EF2}" srcOrd="10" destOrd="0" presId="urn:microsoft.com/office/officeart/2005/8/layout/bProcess4"/>
    <dgm:cxn modelId="{CD24C8C0-B150-4CD2-865F-D0C56249CC23}" type="presParOf" srcId="{4BBC244A-C458-40B8-9648-1AC2BBD29EF2}" destId="{4FE6658E-BEE9-4686-97DE-E5F333BBBBEB}" srcOrd="0" destOrd="0" presId="urn:microsoft.com/office/officeart/2005/8/layout/bProcess4"/>
    <dgm:cxn modelId="{C0A2B641-01D5-4980-AAB3-366AFFAB9C30}" type="presParOf" srcId="{4BBC244A-C458-40B8-9648-1AC2BBD29EF2}" destId="{6FC96758-972F-4969-888F-553FA96193B6}" srcOrd="1" destOrd="0" presId="urn:microsoft.com/office/officeart/2005/8/layout/bProcess4"/>
    <dgm:cxn modelId="{510D9B76-2ED9-4EAF-B224-BF1B685A370C}" type="presParOf" srcId="{5CF1F035-7A83-4FA3-B580-700964CD301B}" destId="{6111C4AB-D43B-4DA5-B17B-4E6665BA2938}" srcOrd="11" destOrd="0" presId="urn:microsoft.com/office/officeart/2005/8/layout/bProcess4"/>
    <dgm:cxn modelId="{B6DFF10A-AF3B-4A38-8A15-7E71516DF5D7}" type="presParOf" srcId="{5CF1F035-7A83-4FA3-B580-700964CD301B}" destId="{8B436BF2-01BF-42D8-96D6-A465C27DF740}" srcOrd="12" destOrd="0" presId="urn:microsoft.com/office/officeart/2005/8/layout/bProcess4"/>
    <dgm:cxn modelId="{1960B4A4-756D-4B2F-BDBB-10E851E42607}" type="presParOf" srcId="{8B436BF2-01BF-42D8-96D6-A465C27DF740}" destId="{D0B754AB-2684-415B-ADA3-63F3293A66BD}" srcOrd="0" destOrd="0" presId="urn:microsoft.com/office/officeart/2005/8/layout/bProcess4"/>
    <dgm:cxn modelId="{0050C6B5-7460-41E8-A01B-4DDAE43D064E}" type="presParOf" srcId="{8B436BF2-01BF-42D8-96D6-A465C27DF740}" destId="{FD2725FA-809D-435E-961F-347939D7C578}" srcOrd="1" destOrd="0" presId="urn:microsoft.com/office/officeart/2005/8/layout/bProcess4"/>
    <dgm:cxn modelId="{B5B1A5B9-4628-4D9B-833A-781C90478BD2}" type="presParOf" srcId="{5CF1F035-7A83-4FA3-B580-700964CD301B}" destId="{A47B73C4-86FF-48E6-86F6-5DE37FBE7F38}" srcOrd="13" destOrd="0" presId="urn:microsoft.com/office/officeart/2005/8/layout/bProcess4"/>
    <dgm:cxn modelId="{6D795F5C-3B13-41D3-B536-3575FDCBD642}" type="presParOf" srcId="{5CF1F035-7A83-4FA3-B580-700964CD301B}" destId="{6590953F-E1C7-4F3E-A687-07EBD0950C27}" srcOrd="14" destOrd="0" presId="urn:microsoft.com/office/officeart/2005/8/layout/bProcess4"/>
    <dgm:cxn modelId="{36DAAB41-6BA9-41CC-9E10-1AD87503D28A}" type="presParOf" srcId="{6590953F-E1C7-4F3E-A687-07EBD0950C27}" destId="{989DCD11-67C5-4BE8-884F-606F87E9B77A}" srcOrd="0" destOrd="0" presId="urn:microsoft.com/office/officeart/2005/8/layout/bProcess4"/>
    <dgm:cxn modelId="{1BC6A7E5-98B7-44F6-9F6F-AE95348F82ED}" type="presParOf" srcId="{6590953F-E1C7-4F3E-A687-07EBD0950C27}" destId="{E4AE9EBE-7358-42E5-8905-827437247322}" srcOrd="1" destOrd="0" presId="urn:microsoft.com/office/officeart/2005/8/layout/bProcess4"/>
    <dgm:cxn modelId="{2D17AAE5-2803-4690-966B-7609EF0132E5}" type="presParOf" srcId="{5CF1F035-7A83-4FA3-B580-700964CD301B}" destId="{A372B9DC-4DE1-42F5-8609-CFAD192A5562}" srcOrd="15" destOrd="0" presId="urn:microsoft.com/office/officeart/2005/8/layout/bProcess4"/>
    <dgm:cxn modelId="{371E034F-AD9C-4576-8711-A356B64787BF}" type="presParOf" srcId="{5CF1F035-7A83-4FA3-B580-700964CD301B}" destId="{0E305060-8691-4AE0-9B40-DFE03900FC24}" srcOrd="16" destOrd="0" presId="urn:microsoft.com/office/officeart/2005/8/layout/bProcess4"/>
    <dgm:cxn modelId="{486F1A34-B147-4B33-A65B-3D5C0F24F0BC}" type="presParOf" srcId="{0E305060-8691-4AE0-9B40-DFE03900FC24}" destId="{81848EB4-346E-4494-918F-EF24B410F34E}" srcOrd="0" destOrd="0" presId="urn:microsoft.com/office/officeart/2005/8/layout/bProcess4"/>
    <dgm:cxn modelId="{A77FDDBA-8AB9-42D8-AD2E-286DC63DEDBB}" type="presParOf" srcId="{0E305060-8691-4AE0-9B40-DFE03900FC24}" destId="{6FC42C9D-B055-4481-B62E-C063CC76933E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021D56-9FDD-4927-9B9D-8AA34B52BF3D}" type="doc">
      <dgm:prSet loTypeId="urn:microsoft.com/office/officeart/2005/8/layout/hList2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AFEBC09E-0213-4EFE-A083-91F329B09221}">
      <dgm:prSet phldrT="[Текст]" custT="1"/>
      <dgm:spPr/>
      <dgm:t>
        <a:bodyPr/>
        <a:lstStyle/>
        <a:p>
          <a:r>
            <a:rPr lang="uk-UA" sz="3600" b="1" i="1" dirty="0" smtClean="0"/>
            <a:t>УЧНІ</a:t>
          </a:r>
          <a:endParaRPr lang="uk-UA" sz="3600" b="1" i="1" dirty="0"/>
        </a:p>
      </dgm:t>
    </dgm:pt>
    <dgm:pt modelId="{7EB2B29B-7276-4AF7-BA12-F36945215943}" type="parTrans" cxnId="{5D9EF3A6-2B56-4F0D-B470-1F8639E4ADB0}">
      <dgm:prSet/>
      <dgm:spPr/>
      <dgm:t>
        <a:bodyPr/>
        <a:lstStyle/>
        <a:p>
          <a:endParaRPr lang="uk-UA"/>
        </a:p>
      </dgm:t>
    </dgm:pt>
    <dgm:pt modelId="{3D0B7E33-F44B-4FDF-8A4A-64418B47FA8D}" type="sibTrans" cxnId="{5D9EF3A6-2B56-4F0D-B470-1F8639E4ADB0}">
      <dgm:prSet/>
      <dgm:spPr/>
      <dgm:t>
        <a:bodyPr/>
        <a:lstStyle/>
        <a:p>
          <a:endParaRPr lang="uk-UA"/>
        </a:p>
      </dgm:t>
    </dgm:pt>
    <dgm:pt modelId="{C9728493-87A2-49DB-BACA-4CD33EF4CCA0}">
      <dgm:prSet phldrT="[Текст]" custT="1"/>
      <dgm:spPr/>
      <dgm:t>
        <a:bodyPr/>
        <a:lstStyle/>
        <a:p>
          <a:r>
            <a:rPr lang="uk-UA" sz="1600" dirty="0" smtClean="0"/>
            <a:t>Сприяти оволодінню </a:t>
          </a:r>
          <a:r>
            <a:rPr lang="uk-UA" sz="1600" dirty="0" err="1" smtClean="0"/>
            <a:t>здоров'язбережу-вальними</a:t>
          </a:r>
          <a:r>
            <a:rPr lang="uk-UA" sz="1600" dirty="0" smtClean="0"/>
            <a:t>  знаннями </a:t>
          </a:r>
          <a:r>
            <a:rPr lang="uk-UA" sz="1600" dirty="0" smtClean="0"/>
            <a:t>і </a:t>
          </a:r>
          <a:r>
            <a:rPr lang="uk-UA" sz="1600" dirty="0" smtClean="0"/>
            <a:t>навичками</a:t>
          </a:r>
          <a:endParaRPr lang="uk-UA" sz="1600" dirty="0"/>
        </a:p>
      </dgm:t>
    </dgm:pt>
    <dgm:pt modelId="{F96C85AF-E321-4D1A-B3BB-D85ED0C205F0}" type="parTrans" cxnId="{1A62C267-3C84-4BE7-A86B-47F2943DCC69}">
      <dgm:prSet/>
      <dgm:spPr/>
      <dgm:t>
        <a:bodyPr/>
        <a:lstStyle/>
        <a:p>
          <a:endParaRPr lang="uk-UA"/>
        </a:p>
      </dgm:t>
    </dgm:pt>
    <dgm:pt modelId="{A2A67CE6-EC07-4D20-B8F8-CD6AF422552A}" type="sibTrans" cxnId="{1A62C267-3C84-4BE7-A86B-47F2943DCC69}">
      <dgm:prSet/>
      <dgm:spPr/>
      <dgm:t>
        <a:bodyPr/>
        <a:lstStyle/>
        <a:p>
          <a:endParaRPr lang="uk-UA"/>
        </a:p>
      </dgm:t>
    </dgm:pt>
    <dgm:pt modelId="{B17EA9CE-E899-4DB1-843D-4931E788FB76}">
      <dgm:prSet phldrT="[Текст]" custT="1"/>
      <dgm:spPr/>
      <dgm:t>
        <a:bodyPr/>
        <a:lstStyle/>
        <a:p>
          <a:r>
            <a:rPr lang="uk-UA" sz="1600" dirty="0" smtClean="0"/>
            <a:t>Навчити приймати усвідомлене рішення</a:t>
          </a:r>
          <a:endParaRPr lang="uk-UA" sz="1600" dirty="0"/>
        </a:p>
      </dgm:t>
    </dgm:pt>
    <dgm:pt modelId="{D28AAAC9-3D67-4450-B08F-298C9FC2F3E0}" type="parTrans" cxnId="{E01D2465-147A-46AB-A729-CCAB29C32765}">
      <dgm:prSet/>
      <dgm:spPr/>
      <dgm:t>
        <a:bodyPr/>
        <a:lstStyle/>
        <a:p>
          <a:endParaRPr lang="uk-UA"/>
        </a:p>
      </dgm:t>
    </dgm:pt>
    <dgm:pt modelId="{D154BF08-C6FF-49D5-8A76-659BC480F2FF}" type="sibTrans" cxnId="{E01D2465-147A-46AB-A729-CCAB29C32765}">
      <dgm:prSet/>
      <dgm:spPr/>
      <dgm:t>
        <a:bodyPr/>
        <a:lstStyle/>
        <a:p>
          <a:endParaRPr lang="uk-UA"/>
        </a:p>
      </dgm:t>
    </dgm:pt>
    <dgm:pt modelId="{8EF460C6-2265-4FDC-988A-8E757A394550}">
      <dgm:prSet phldrT="[Текст]" custT="1"/>
      <dgm:spPr/>
      <dgm:t>
        <a:bodyPr/>
        <a:lstStyle/>
        <a:p>
          <a:r>
            <a:rPr lang="uk-UA" sz="3600" b="1" i="1" dirty="0" smtClean="0"/>
            <a:t>УЧИТЕЛІ</a:t>
          </a:r>
          <a:endParaRPr lang="uk-UA" sz="3600" b="1" i="1" dirty="0"/>
        </a:p>
      </dgm:t>
    </dgm:pt>
    <dgm:pt modelId="{ACE81B28-3F1B-4AEF-BF85-84BA1B716A05}" type="parTrans" cxnId="{39C7EED8-1C60-4331-BBF0-3A934CAC9540}">
      <dgm:prSet/>
      <dgm:spPr/>
      <dgm:t>
        <a:bodyPr/>
        <a:lstStyle/>
        <a:p>
          <a:endParaRPr lang="uk-UA"/>
        </a:p>
      </dgm:t>
    </dgm:pt>
    <dgm:pt modelId="{7644CCFF-89A1-4967-88BF-CA22D494BB01}" type="sibTrans" cxnId="{39C7EED8-1C60-4331-BBF0-3A934CAC9540}">
      <dgm:prSet/>
      <dgm:spPr/>
      <dgm:t>
        <a:bodyPr/>
        <a:lstStyle/>
        <a:p>
          <a:endParaRPr lang="uk-UA"/>
        </a:p>
      </dgm:t>
    </dgm:pt>
    <dgm:pt modelId="{A8D83E6B-1BDF-4F66-BEC7-05D5D6C30FA4}">
      <dgm:prSet phldrT="[Текст]" custT="1"/>
      <dgm:spPr/>
      <dgm:t>
        <a:bodyPr/>
        <a:lstStyle/>
        <a:p>
          <a:r>
            <a:rPr lang="uk-UA" sz="1600" dirty="0" smtClean="0"/>
            <a:t>Впровадження новітніх методик  </a:t>
          </a:r>
          <a:r>
            <a:rPr lang="uk-UA" sz="1600" dirty="0" err="1" smtClean="0"/>
            <a:t>здоров'язбережу-вальної</a:t>
          </a:r>
          <a:r>
            <a:rPr lang="uk-UA" sz="1600" dirty="0" smtClean="0"/>
            <a:t> роботи</a:t>
          </a:r>
          <a:endParaRPr lang="uk-UA" sz="1600" dirty="0"/>
        </a:p>
      </dgm:t>
    </dgm:pt>
    <dgm:pt modelId="{4ADB8F5F-F547-4FE6-B940-5FEAE16032C3}" type="parTrans" cxnId="{27406A06-300D-4B36-8FBE-E2C1F90B2C19}">
      <dgm:prSet/>
      <dgm:spPr/>
      <dgm:t>
        <a:bodyPr/>
        <a:lstStyle/>
        <a:p>
          <a:endParaRPr lang="uk-UA"/>
        </a:p>
      </dgm:t>
    </dgm:pt>
    <dgm:pt modelId="{D446976E-A402-4636-9511-02F3A51A2F94}" type="sibTrans" cxnId="{27406A06-300D-4B36-8FBE-E2C1F90B2C19}">
      <dgm:prSet/>
      <dgm:spPr/>
      <dgm:t>
        <a:bodyPr/>
        <a:lstStyle/>
        <a:p>
          <a:endParaRPr lang="uk-UA"/>
        </a:p>
      </dgm:t>
    </dgm:pt>
    <dgm:pt modelId="{08077D62-72D1-4EAD-AFB8-A016B974604B}">
      <dgm:prSet phldrT="[Текст]" custT="1"/>
      <dgm:spPr/>
      <dgm:t>
        <a:bodyPr/>
        <a:lstStyle/>
        <a:p>
          <a:r>
            <a:rPr lang="uk-UA" sz="1600" dirty="0" smtClean="0"/>
            <a:t>Накопичення передового педагогічного досвіду з питань превентивної роботи</a:t>
          </a:r>
          <a:endParaRPr lang="uk-UA" sz="1600" dirty="0"/>
        </a:p>
      </dgm:t>
    </dgm:pt>
    <dgm:pt modelId="{0A23E844-98CA-438B-9868-8A9B4B4B8FFF}" type="parTrans" cxnId="{1051D43A-A35E-496D-92AE-FC0C8B2F6BE6}">
      <dgm:prSet/>
      <dgm:spPr/>
      <dgm:t>
        <a:bodyPr/>
        <a:lstStyle/>
        <a:p>
          <a:endParaRPr lang="uk-UA"/>
        </a:p>
      </dgm:t>
    </dgm:pt>
    <dgm:pt modelId="{8748B5CA-F295-432B-9B8A-B0E18EBB9310}" type="sibTrans" cxnId="{1051D43A-A35E-496D-92AE-FC0C8B2F6BE6}">
      <dgm:prSet/>
      <dgm:spPr/>
      <dgm:t>
        <a:bodyPr/>
        <a:lstStyle/>
        <a:p>
          <a:endParaRPr lang="uk-UA"/>
        </a:p>
      </dgm:t>
    </dgm:pt>
    <dgm:pt modelId="{29F34C6E-3D17-4C05-9916-FBD199C33119}">
      <dgm:prSet phldrT="[Текст]" custT="1"/>
      <dgm:spPr/>
      <dgm:t>
        <a:bodyPr/>
        <a:lstStyle/>
        <a:p>
          <a:r>
            <a:rPr lang="uk-UA" sz="3600" b="1" i="1" dirty="0" smtClean="0"/>
            <a:t>БАТЬКИ</a:t>
          </a:r>
          <a:endParaRPr lang="uk-UA" sz="3600" b="1" i="1" dirty="0"/>
        </a:p>
      </dgm:t>
    </dgm:pt>
    <dgm:pt modelId="{C1CEE48A-25AD-4BAD-9FC9-84C30A85B8AD}" type="parTrans" cxnId="{F83CA313-0D67-456F-BDBD-C4D07EC9F04B}">
      <dgm:prSet/>
      <dgm:spPr/>
      <dgm:t>
        <a:bodyPr/>
        <a:lstStyle/>
        <a:p>
          <a:endParaRPr lang="uk-UA"/>
        </a:p>
      </dgm:t>
    </dgm:pt>
    <dgm:pt modelId="{5D196BF3-7058-4287-8400-881FFA6FBCA8}" type="sibTrans" cxnId="{F83CA313-0D67-456F-BDBD-C4D07EC9F04B}">
      <dgm:prSet/>
      <dgm:spPr/>
      <dgm:t>
        <a:bodyPr/>
        <a:lstStyle/>
        <a:p>
          <a:endParaRPr lang="uk-UA"/>
        </a:p>
      </dgm:t>
    </dgm:pt>
    <dgm:pt modelId="{A8523520-5D23-449F-BBEB-3FC5266CF106}">
      <dgm:prSet phldrT="[Текст]" custT="1"/>
      <dgm:spPr/>
      <dgm:t>
        <a:bodyPr/>
        <a:lstStyle/>
        <a:p>
          <a:r>
            <a:rPr lang="uk-UA" sz="1600" dirty="0" smtClean="0"/>
            <a:t>Сприяти створенню стосунків довіри і взаєморозуміння</a:t>
          </a:r>
          <a:endParaRPr lang="uk-UA" sz="1600" dirty="0"/>
        </a:p>
      </dgm:t>
    </dgm:pt>
    <dgm:pt modelId="{D4026CAF-7ABC-4FF1-BA53-CA3E96984E10}" type="parTrans" cxnId="{02087729-285E-4E69-83E1-F2546E36F17D}">
      <dgm:prSet/>
      <dgm:spPr/>
      <dgm:t>
        <a:bodyPr/>
        <a:lstStyle/>
        <a:p>
          <a:endParaRPr lang="uk-UA"/>
        </a:p>
      </dgm:t>
    </dgm:pt>
    <dgm:pt modelId="{2A4784FD-A646-4432-98E5-5F1D2F04C346}" type="sibTrans" cxnId="{02087729-285E-4E69-83E1-F2546E36F17D}">
      <dgm:prSet/>
      <dgm:spPr/>
      <dgm:t>
        <a:bodyPr/>
        <a:lstStyle/>
        <a:p>
          <a:endParaRPr lang="uk-UA"/>
        </a:p>
      </dgm:t>
    </dgm:pt>
    <dgm:pt modelId="{5698E977-CBE4-4C25-B585-64DDD768B344}">
      <dgm:prSet phldrT="[Текст]" custT="1"/>
      <dgm:spPr/>
      <dgm:t>
        <a:bodyPr/>
        <a:lstStyle/>
        <a:p>
          <a:r>
            <a:rPr lang="uk-UA" sz="1600" dirty="0" smtClean="0"/>
            <a:t>Формувати практичні навички, направлені на підвищення якості міжособистісного спілкування</a:t>
          </a:r>
          <a:endParaRPr lang="uk-UA" sz="1600" dirty="0"/>
        </a:p>
      </dgm:t>
    </dgm:pt>
    <dgm:pt modelId="{B34A03B4-15EE-4AF8-9CB7-A9AFF817733F}" type="parTrans" cxnId="{A91A4BDE-E9CE-49A1-B138-6BEC0960838D}">
      <dgm:prSet/>
      <dgm:spPr/>
      <dgm:t>
        <a:bodyPr/>
        <a:lstStyle/>
        <a:p>
          <a:endParaRPr lang="uk-UA"/>
        </a:p>
      </dgm:t>
    </dgm:pt>
    <dgm:pt modelId="{4ECC5A01-8C20-4F49-A7B2-414A27194DC8}" type="sibTrans" cxnId="{A91A4BDE-E9CE-49A1-B138-6BEC0960838D}">
      <dgm:prSet/>
      <dgm:spPr/>
      <dgm:t>
        <a:bodyPr/>
        <a:lstStyle/>
        <a:p>
          <a:endParaRPr lang="uk-UA"/>
        </a:p>
      </dgm:t>
    </dgm:pt>
    <dgm:pt modelId="{ED206CC4-ACD7-4590-8A0B-2FAA8E26EF66}" type="pres">
      <dgm:prSet presAssocID="{7D021D56-9FDD-4927-9B9D-8AA34B52BF3D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90EC02BD-1D4B-4ECC-8FFD-5481B9B649AD}" type="pres">
      <dgm:prSet presAssocID="{AFEBC09E-0213-4EFE-A083-91F329B09221}" presName="compositeNode" presStyleCnt="0">
        <dgm:presLayoutVars>
          <dgm:bulletEnabled val="1"/>
        </dgm:presLayoutVars>
      </dgm:prSet>
      <dgm:spPr/>
    </dgm:pt>
    <dgm:pt modelId="{60E00746-9D92-4925-8FB3-0579AC0BEC47}" type="pres">
      <dgm:prSet presAssocID="{AFEBC09E-0213-4EFE-A083-91F329B09221}" presName="image" presStyleLbl="fgImgPlace1" presStyleIdx="0" presStyleCnt="3" custLinFactNeighborX="-5138" custLinFactNeighborY="103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108ECAF3-67CE-4A42-8754-A965C5C8CEF0}" type="pres">
      <dgm:prSet presAssocID="{AFEBC09E-0213-4EFE-A083-91F329B09221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B895202-28D6-43BB-858D-AB4093D03B21}" type="pres">
      <dgm:prSet presAssocID="{AFEBC09E-0213-4EFE-A083-91F329B09221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B7833D6-EB57-4FEE-A5DF-309940957C3E}" type="pres">
      <dgm:prSet presAssocID="{3D0B7E33-F44B-4FDF-8A4A-64418B47FA8D}" presName="sibTrans" presStyleCnt="0"/>
      <dgm:spPr/>
    </dgm:pt>
    <dgm:pt modelId="{BB609CF5-BD71-4E39-88DD-F849871F3624}" type="pres">
      <dgm:prSet presAssocID="{8EF460C6-2265-4FDC-988A-8E757A394550}" presName="compositeNode" presStyleCnt="0">
        <dgm:presLayoutVars>
          <dgm:bulletEnabled val="1"/>
        </dgm:presLayoutVars>
      </dgm:prSet>
      <dgm:spPr/>
    </dgm:pt>
    <dgm:pt modelId="{0D41D02F-2E4C-4B05-9DD7-D03842B4360E}" type="pres">
      <dgm:prSet presAssocID="{8EF460C6-2265-4FDC-988A-8E757A394550}" presName="imag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9D9DBA11-8A56-45A3-8EF3-0E42852637AA}" type="pres">
      <dgm:prSet presAssocID="{8EF460C6-2265-4FDC-988A-8E757A394550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B3BD6DC-A790-42F1-86D4-ACFD2865DAAA}" type="pres">
      <dgm:prSet presAssocID="{8EF460C6-2265-4FDC-988A-8E757A394550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DA7535B-4B37-4F5A-8E4C-24CEC8D27AD1}" type="pres">
      <dgm:prSet presAssocID="{7644CCFF-89A1-4967-88BF-CA22D494BB01}" presName="sibTrans" presStyleCnt="0"/>
      <dgm:spPr/>
    </dgm:pt>
    <dgm:pt modelId="{E4B7D57D-9256-42DD-8F71-8D915295ECFC}" type="pres">
      <dgm:prSet presAssocID="{29F34C6E-3D17-4C05-9916-FBD199C33119}" presName="compositeNode" presStyleCnt="0">
        <dgm:presLayoutVars>
          <dgm:bulletEnabled val="1"/>
        </dgm:presLayoutVars>
      </dgm:prSet>
      <dgm:spPr/>
    </dgm:pt>
    <dgm:pt modelId="{ED295BE1-160A-4314-913C-1929C51B27D1}" type="pres">
      <dgm:prSet presAssocID="{29F34C6E-3D17-4C05-9916-FBD199C33119}" presName="imag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736B7238-D07A-42BD-AFA5-20C923CF8355}" type="pres">
      <dgm:prSet presAssocID="{29F34C6E-3D17-4C05-9916-FBD199C33119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85465E5-7F03-4B17-8AC3-342CDA2D6B9A}" type="pres">
      <dgm:prSet presAssocID="{29F34C6E-3D17-4C05-9916-FBD199C33119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A62C267-3C84-4BE7-A86B-47F2943DCC69}" srcId="{AFEBC09E-0213-4EFE-A083-91F329B09221}" destId="{C9728493-87A2-49DB-BACA-4CD33EF4CCA0}" srcOrd="0" destOrd="0" parTransId="{F96C85AF-E321-4D1A-B3BB-D85ED0C205F0}" sibTransId="{A2A67CE6-EC07-4D20-B8F8-CD6AF422552A}"/>
    <dgm:cxn modelId="{A91A4BDE-E9CE-49A1-B138-6BEC0960838D}" srcId="{29F34C6E-3D17-4C05-9916-FBD199C33119}" destId="{5698E977-CBE4-4C25-B585-64DDD768B344}" srcOrd="1" destOrd="0" parTransId="{B34A03B4-15EE-4AF8-9CB7-A9AFF817733F}" sibTransId="{4ECC5A01-8C20-4F49-A7B2-414A27194DC8}"/>
    <dgm:cxn modelId="{9B81D558-9F3D-4926-B3E0-C1A1636F35EC}" type="presOf" srcId="{29F34C6E-3D17-4C05-9916-FBD199C33119}" destId="{985465E5-7F03-4B17-8AC3-342CDA2D6B9A}" srcOrd="0" destOrd="0" presId="urn:microsoft.com/office/officeart/2005/8/layout/hList2"/>
    <dgm:cxn modelId="{241B01D3-E831-4773-96F5-1C753CC4B21D}" type="presOf" srcId="{8EF460C6-2265-4FDC-988A-8E757A394550}" destId="{4B3BD6DC-A790-42F1-86D4-ACFD2865DAAA}" srcOrd="0" destOrd="0" presId="urn:microsoft.com/office/officeart/2005/8/layout/hList2"/>
    <dgm:cxn modelId="{02087729-285E-4E69-83E1-F2546E36F17D}" srcId="{29F34C6E-3D17-4C05-9916-FBD199C33119}" destId="{A8523520-5D23-449F-BBEB-3FC5266CF106}" srcOrd="0" destOrd="0" parTransId="{D4026CAF-7ABC-4FF1-BA53-CA3E96984E10}" sibTransId="{2A4784FD-A646-4432-98E5-5F1D2F04C346}"/>
    <dgm:cxn modelId="{27406A06-300D-4B36-8FBE-E2C1F90B2C19}" srcId="{8EF460C6-2265-4FDC-988A-8E757A394550}" destId="{A8D83E6B-1BDF-4F66-BEC7-05D5D6C30FA4}" srcOrd="0" destOrd="0" parTransId="{4ADB8F5F-F547-4FE6-B940-5FEAE16032C3}" sibTransId="{D446976E-A402-4636-9511-02F3A51A2F94}"/>
    <dgm:cxn modelId="{F83CA313-0D67-456F-BDBD-C4D07EC9F04B}" srcId="{7D021D56-9FDD-4927-9B9D-8AA34B52BF3D}" destId="{29F34C6E-3D17-4C05-9916-FBD199C33119}" srcOrd="2" destOrd="0" parTransId="{C1CEE48A-25AD-4BAD-9FC9-84C30A85B8AD}" sibTransId="{5D196BF3-7058-4287-8400-881FFA6FBCA8}"/>
    <dgm:cxn modelId="{CE91A769-563E-4C16-ACBA-0A60FCB80222}" type="presOf" srcId="{7D021D56-9FDD-4927-9B9D-8AA34B52BF3D}" destId="{ED206CC4-ACD7-4590-8A0B-2FAA8E26EF66}" srcOrd="0" destOrd="0" presId="urn:microsoft.com/office/officeart/2005/8/layout/hList2"/>
    <dgm:cxn modelId="{7DC7C31B-F07E-4C0D-9957-E85DF718AABE}" type="presOf" srcId="{B17EA9CE-E899-4DB1-843D-4931E788FB76}" destId="{108ECAF3-67CE-4A42-8754-A965C5C8CEF0}" srcOrd="0" destOrd="1" presId="urn:microsoft.com/office/officeart/2005/8/layout/hList2"/>
    <dgm:cxn modelId="{E01D2465-147A-46AB-A729-CCAB29C32765}" srcId="{AFEBC09E-0213-4EFE-A083-91F329B09221}" destId="{B17EA9CE-E899-4DB1-843D-4931E788FB76}" srcOrd="1" destOrd="0" parTransId="{D28AAAC9-3D67-4450-B08F-298C9FC2F3E0}" sibTransId="{D154BF08-C6FF-49D5-8A76-659BC480F2FF}"/>
    <dgm:cxn modelId="{3261A5D4-84F0-43EE-B9A7-B2F7B5148E67}" type="presOf" srcId="{A8523520-5D23-449F-BBEB-3FC5266CF106}" destId="{736B7238-D07A-42BD-AFA5-20C923CF8355}" srcOrd="0" destOrd="0" presId="urn:microsoft.com/office/officeart/2005/8/layout/hList2"/>
    <dgm:cxn modelId="{0354DE0E-EFBB-40D2-AEE3-5A31C53B1A00}" type="presOf" srcId="{C9728493-87A2-49DB-BACA-4CD33EF4CCA0}" destId="{108ECAF3-67CE-4A42-8754-A965C5C8CEF0}" srcOrd="0" destOrd="0" presId="urn:microsoft.com/office/officeart/2005/8/layout/hList2"/>
    <dgm:cxn modelId="{0EDA4234-EFF3-4D9F-BD01-0C21DE3BD000}" type="presOf" srcId="{A8D83E6B-1BDF-4F66-BEC7-05D5D6C30FA4}" destId="{9D9DBA11-8A56-45A3-8EF3-0E42852637AA}" srcOrd="0" destOrd="0" presId="urn:microsoft.com/office/officeart/2005/8/layout/hList2"/>
    <dgm:cxn modelId="{C72CFF63-78E9-4608-B64E-38A032110452}" type="presOf" srcId="{5698E977-CBE4-4C25-B585-64DDD768B344}" destId="{736B7238-D07A-42BD-AFA5-20C923CF8355}" srcOrd="0" destOrd="1" presId="urn:microsoft.com/office/officeart/2005/8/layout/hList2"/>
    <dgm:cxn modelId="{5A1A3D83-72AD-4893-9FB6-61EA67C4D7D5}" type="presOf" srcId="{08077D62-72D1-4EAD-AFB8-A016B974604B}" destId="{9D9DBA11-8A56-45A3-8EF3-0E42852637AA}" srcOrd="0" destOrd="1" presId="urn:microsoft.com/office/officeart/2005/8/layout/hList2"/>
    <dgm:cxn modelId="{39C7EED8-1C60-4331-BBF0-3A934CAC9540}" srcId="{7D021D56-9FDD-4927-9B9D-8AA34B52BF3D}" destId="{8EF460C6-2265-4FDC-988A-8E757A394550}" srcOrd="1" destOrd="0" parTransId="{ACE81B28-3F1B-4AEF-BF85-84BA1B716A05}" sibTransId="{7644CCFF-89A1-4967-88BF-CA22D494BB01}"/>
    <dgm:cxn modelId="{1051D43A-A35E-496D-92AE-FC0C8B2F6BE6}" srcId="{8EF460C6-2265-4FDC-988A-8E757A394550}" destId="{08077D62-72D1-4EAD-AFB8-A016B974604B}" srcOrd="1" destOrd="0" parTransId="{0A23E844-98CA-438B-9868-8A9B4B4B8FFF}" sibTransId="{8748B5CA-F295-432B-9B8A-B0E18EBB9310}"/>
    <dgm:cxn modelId="{33D4ED31-EFEF-4173-B993-7E8E9E3D383C}" type="presOf" srcId="{AFEBC09E-0213-4EFE-A083-91F329B09221}" destId="{1B895202-28D6-43BB-858D-AB4093D03B21}" srcOrd="0" destOrd="0" presId="urn:microsoft.com/office/officeart/2005/8/layout/hList2"/>
    <dgm:cxn modelId="{5D9EF3A6-2B56-4F0D-B470-1F8639E4ADB0}" srcId="{7D021D56-9FDD-4927-9B9D-8AA34B52BF3D}" destId="{AFEBC09E-0213-4EFE-A083-91F329B09221}" srcOrd="0" destOrd="0" parTransId="{7EB2B29B-7276-4AF7-BA12-F36945215943}" sibTransId="{3D0B7E33-F44B-4FDF-8A4A-64418B47FA8D}"/>
    <dgm:cxn modelId="{B49D6361-3831-4957-A175-891DED8370D8}" type="presParOf" srcId="{ED206CC4-ACD7-4590-8A0B-2FAA8E26EF66}" destId="{90EC02BD-1D4B-4ECC-8FFD-5481B9B649AD}" srcOrd="0" destOrd="0" presId="urn:microsoft.com/office/officeart/2005/8/layout/hList2"/>
    <dgm:cxn modelId="{D44B6AF2-6E5F-4A8B-BFC6-21380C4646B1}" type="presParOf" srcId="{90EC02BD-1D4B-4ECC-8FFD-5481B9B649AD}" destId="{60E00746-9D92-4925-8FB3-0579AC0BEC47}" srcOrd="0" destOrd="0" presId="urn:microsoft.com/office/officeart/2005/8/layout/hList2"/>
    <dgm:cxn modelId="{4BFE1D8A-0A7C-460F-9BA4-3E913338C989}" type="presParOf" srcId="{90EC02BD-1D4B-4ECC-8FFD-5481B9B649AD}" destId="{108ECAF3-67CE-4A42-8754-A965C5C8CEF0}" srcOrd="1" destOrd="0" presId="urn:microsoft.com/office/officeart/2005/8/layout/hList2"/>
    <dgm:cxn modelId="{ECFABC7A-62D1-437C-90DC-59C2EE75C09C}" type="presParOf" srcId="{90EC02BD-1D4B-4ECC-8FFD-5481B9B649AD}" destId="{1B895202-28D6-43BB-858D-AB4093D03B21}" srcOrd="2" destOrd="0" presId="urn:microsoft.com/office/officeart/2005/8/layout/hList2"/>
    <dgm:cxn modelId="{014CE8FE-17DD-4F45-B5C0-B1C0994362A3}" type="presParOf" srcId="{ED206CC4-ACD7-4590-8A0B-2FAA8E26EF66}" destId="{4B7833D6-EB57-4FEE-A5DF-309940957C3E}" srcOrd="1" destOrd="0" presId="urn:microsoft.com/office/officeart/2005/8/layout/hList2"/>
    <dgm:cxn modelId="{10042E0D-72C7-467F-AF85-15F9F366AA5C}" type="presParOf" srcId="{ED206CC4-ACD7-4590-8A0B-2FAA8E26EF66}" destId="{BB609CF5-BD71-4E39-88DD-F849871F3624}" srcOrd="2" destOrd="0" presId="urn:microsoft.com/office/officeart/2005/8/layout/hList2"/>
    <dgm:cxn modelId="{78153E9D-AC1B-4814-BB8F-9C86722F482F}" type="presParOf" srcId="{BB609CF5-BD71-4E39-88DD-F849871F3624}" destId="{0D41D02F-2E4C-4B05-9DD7-D03842B4360E}" srcOrd="0" destOrd="0" presId="urn:microsoft.com/office/officeart/2005/8/layout/hList2"/>
    <dgm:cxn modelId="{5DEF4F5F-4E0B-4A06-983E-4BD8499FC21E}" type="presParOf" srcId="{BB609CF5-BD71-4E39-88DD-F849871F3624}" destId="{9D9DBA11-8A56-45A3-8EF3-0E42852637AA}" srcOrd="1" destOrd="0" presId="urn:microsoft.com/office/officeart/2005/8/layout/hList2"/>
    <dgm:cxn modelId="{4A4E9E45-AC76-4A51-ACB5-D2F7367B110A}" type="presParOf" srcId="{BB609CF5-BD71-4E39-88DD-F849871F3624}" destId="{4B3BD6DC-A790-42F1-86D4-ACFD2865DAAA}" srcOrd="2" destOrd="0" presId="urn:microsoft.com/office/officeart/2005/8/layout/hList2"/>
    <dgm:cxn modelId="{AA5778A3-8908-436A-A961-B2B68227D753}" type="presParOf" srcId="{ED206CC4-ACD7-4590-8A0B-2FAA8E26EF66}" destId="{ADA7535B-4B37-4F5A-8E4C-24CEC8D27AD1}" srcOrd="3" destOrd="0" presId="urn:microsoft.com/office/officeart/2005/8/layout/hList2"/>
    <dgm:cxn modelId="{8D43432C-3CF0-4177-9DEA-02DEC763075E}" type="presParOf" srcId="{ED206CC4-ACD7-4590-8A0B-2FAA8E26EF66}" destId="{E4B7D57D-9256-42DD-8F71-8D915295ECFC}" srcOrd="4" destOrd="0" presId="urn:microsoft.com/office/officeart/2005/8/layout/hList2"/>
    <dgm:cxn modelId="{8EC32C3F-97D5-4AFD-93C8-946AA509954B}" type="presParOf" srcId="{E4B7D57D-9256-42DD-8F71-8D915295ECFC}" destId="{ED295BE1-160A-4314-913C-1929C51B27D1}" srcOrd="0" destOrd="0" presId="urn:microsoft.com/office/officeart/2005/8/layout/hList2"/>
    <dgm:cxn modelId="{2FA75A91-5BC0-47A8-955B-A6A8EB4A601B}" type="presParOf" srcId="{E4B7D57D-9256-42DD-8F71-8D915295ECFC}" destId="{736B7238-D07A-42BD-AFA5-20C923CF8355}" srcOrd="1" destOrd="0" presId="urn:microsoft.com/office/officeart/2005/8/layout/hList2"/>
    <dgm:cxn modelId="{496B0493-2614-4F9C-84FA-F3A2B3D605B0}" type="presParOf" srcId="{E4B7D57D-9256-42DD-8F71-8D915295ECFC}" destId="{985465E5-7F03-4B17-8AC3-342CDA2D6B9A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333642-8F06-4A8C-8DB0-D6F12B28143C}" type="doc">
      <dgm:prSet loTypeId="urn:microsoft.com/office/officeart/2005/8/layout/radial5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3B16BA01-6DE5-4EE8-B978-3D3C1E4F7D3A}">
      <dgm:prSet phldrT="[Текст]" custT="1"/>
      <dgm:spPr/>
      <dgm:t>
        <a:bodyPr/>
        <a:lstStyle/>
        <a:p>
          <a:r>
            <a:rPr lang="uk-UA" sz="1800" b="1" dirty="0" smtClean="0"/>
            <a:t>Форми превентивної роботи</a:t>
          </a:r>
          <a:endParaRPr lang="uk-UA" sz="1800" b="1" dirty="0"/>
        </a:p>
      </dgm:t>
    </dgm:pt>
    <dgm:pt modelId="{5B78A1EE-81A8-4B27-A479-FAD1A6B3F6D4}" type="parTrans" cxnId="{AC767AA1-6D23-4267-8F1D-EE0A8F7071AF}">
      <dgm:prSet/>
      <dgm:spPr/>
      <dgm:t>
        <a:bodyPr/>
        <a:lstStyle/>
        <a:p>
          <a:endParaRPr lang="uk-UA"/>
        </a:p>
      </dgm:t>
    </dgm:pt>
    <dgm:pt modelId="{23818EA1-CBA2-4C8F-9771-1852C51A7EDA}" type="sibTrans" cxnId="{AC767AA1-6D23-4267-8F1D-EE0A8F7071AF}">
      <dgm:prSet/>
      <dgm:spPr/>
      <dgm:t>
        <a:bodyPr/>
        <a:lstStyle/>
        <a:p>
          <a:endParaRPr lang="uk-UA"/>
        </a:p>
      </dgm:t>
    </dgm:pt>
    <dgm:pt modelId="{78C25693-FA46-41F3-9340-9219AAC7DCD1}">
      <dgm:prSet phldrT="[Текст]" custT="1"/>
      <dgm:spPr/>
      <dgm:t>
        <a:bodyPr/>
        <a:lstStyle/>
        <a:p>
          <a:r>
            <a:rPr lang="uk-UA" sz="1400" dirty="0" smtClean="0"/>
            <a:t>тренінги</a:t>
          </a:r>
          <a:endParaRPr lang="uk-UA" sz="1400" dirty="0"/>
        </a:p>
      </dgm:t>
    </dgm:pt>
    <dgm:pt modelId="{74E365E3-BCF8-4062-B58C-D0C9F956008F}" type="parTrans" cxnId="{5081A79F-C749-493E-A5F9-394D259001A5}">
      <dgm:prSet/>
      <dgm:spPr/>
      <dgm:t>
        <a:bodyPr/>
        <a:lstStyle/>
        <a:p>
          <a:endParaRPr lang="uk-UA"/>
        </a:p>
      </dgm:t>
    </dgm:pt>
    <dgm:pt modelId="{43C2AB3A-7BA9-4625-9E33-86C49B27D6C4}" type="sibTrans" cxnId="{5081A79F-C749-493E-A5F9-394D259001A5}">
      <dgm:prSet/>
      <dgm:spPr/>
      <dgm:t>
        <a:bodyPr/>
        <a:lstStyle/>
        <a:p>
          <a:endParaRPr lang="uk-UA"/>
        </a:p>
      </dgm:t>
    </dgm:pt>
    <dgm:pt modelId="{DA901306-0F5F-447D-9F16-3F1A196D290F}">
      <dgm:prSet phldrT="[Текст]" custT="1"/>
      <dgm:spPr/>
      <dgm:t>
        <a:bodyPr/>
        <a:lstStyle/>
        <a:p>
          <a:r>
            <a:rPr lang="uk-UA" sz="1400" dirty="0" smtClean="0"/>
            <a:t>диспути</a:t>
          </a:r>
          <a:endParaRPr lang="uk-UA" sz="1400" dirty="0"/>
        </a:p>
      </dgm:t>
    </dgm:pt>
    <dgm:pt modelId="{57A29CE1-40B4-482C-8C2C-54796C7B25A7}" type="parTrans" cxnId="{0EC81CB7-0EBE-4801-94E9-99BBB99F01CA}">
      <dgm:prSet/>
      <dgm:spPr/>
      <dgm:t>
        <a:bodyPr/>
        <a:lstStyle/>
        <a:p>
          <a:endParaRPr lang="uk-UA"/>
        </a:p>
      </dgm:t>
    </dgm:pt>
    <dgm:pt modelId="{C596DD51-C242-4407-8B96-182E426E2AA6}" type="sibTrans" cxnId="{0EC81CB7-0EBE-4801-94E9-99BBB99F01CA}">
      <dgm:prSet/>
      <dgm:spPr/>
      <dgm:t>
        <a:bodyPr/>
        <a:lstStyle/>
        <a:p>
          <a:endParaRPr lang="uk-UA"/>
        </a:p>
      </dgm:t>
    </dgm:pt>
    <dgm:pt modelId="{F0CE007E-F149-42BF-85AD-59379370D561}">
      <dgm:prSet phldrT="[Текст]" custT="1"/>
      <dgm:spPr/>
      <dgm:t>
        <a:bodyPr/>
        <a:lstStyle/>
        <a:p>
          <a:r>
            <a:rPr lang="uk-UA" sz="1400" dirty="0" err="1" smtClean="0"/>
            <a:t>просвіт-ницькі</a:t>
          </a:r>
          <a:r>
            <a:rPr lang="uk-UA" sz="1400" dirty="0" smtClean="0"/>
            <a:t> акції</a:t>
          </a:r>
          <a:endParaRPr lang="uk-UA" sz="1400" dirty="0"/>
        </a:p>
      </dgm:t>
    </dgm:pt>
    <dgm:pt modelId="{6933F67A-69DE-48B6-BF01-EA15A81BABE3}" type="parTrans" cxnId="{D507A883-D676-426F-8924-A2CE35BD5991}">
      <dgm:prSet/>
      <dgm:spPr/>
      <dgm:t>
        <a:bodyPr/>
        <a:lstStyle/>
        <a:p>
          <a:endParaRPr lang="uk-UA"/>
        </a:p>
      </dgm:t>
    </dgm:pt>
    <dgm:pt modelId="{6914B3A7-87A5-49AE-813F-7CEA3145C9ED}" type="sibTrans" cxnId="{D507A883-D676-426F-8924-A2CE35BD5991}">
      <dgm:prSet/>
      <dgm:spPr/>
      <dgm:t>
        <a:bodyPr/>
        <a:lstStyle/>
        <a:p>
          <a:endParaRPr lang="uk-UA"/>
        </a:p>
      </dgm:t>
    </dgm:pt>
    <dgm:pt modelId="{04C7DA72-DF44-427E-A9FB-69AE49226766}">
      <dgm:prSet phldrT="[Текст]" custT="1"/>
      <dgm:spPr/>
      <dgm:t>
        <a:bodyPr/>
        <a:lstStyle/>
        <a:p>
          <a:r>
            <a:rPr lang="uk-UA" sz="1400" dirty="0" smtClean="0"/>
            <a:t>захист проектів</a:t>
          </a:r>
          <a:endParaRPr lang="uk-UA" sz="1400" dirty="0"/>
        </a:p>
      </dgm:t>
    </dgm:pt>
    <dgm:pt modelId="{BF2E74CD-4B9F-4BFB-B9C3-1700B1184B70}" type="parTrans" cxnId="{9ECD20D1-20DC-477E-BF6E-6B87CB28CCB3}">
      <dgm:prSet/>
      <dgm:spPr/>
      <dgm:t>
        <a:bodyPr/>
        <a:lstStyle/>
        <a:p>
          <a:endParaRPr lang="uk-UA"/>
        </a:p>
      </dgm:t>
    </dgm:pt>
    <dgm:pt modelId="{20FFA6F9-F344-41E7-B227-EE089791BC40}" type="sibTrans" cxnId="{9ECD20D1-20DC-477E-BF6E-6B87CB28CCB3}">
      <dgm:prSet/>
      <dgm:spPr/>
      <dgm:t>
        <a:bodyPr/>
        <a:lstStyle/>
        <a:p>
          <a:endParaRPr lang="uk-UA"/>
        </a:p>
      </dgm:t>
    </dgm:pt>
    <dgm:pt modelId="{68C0E5BA-CAD7-4979-BD93-5B1493F9177A}">
      <dgm:prSet custT="1"/>
      <dgm:spPr/>
      <dgm:t>
        <a:bodyPr/>
        <a:lstStyle/>
        <a:p>
          <a:r>
            <a:rPr lang="uk-UA" sz="1400" dirty="0" smtClean="0"/>
            <a:t>зустрічі</a:t>
          </a:r>
          <a:r>
            <a:rPr lang="uk-UA" sz="1400" baseline="0" dirty="0" smtClean="0"/>
            <a:t> з фахівцями</a:t>
          </a:r>
          <a:endParaRPr lang="uk-UA" sz="1400" dirty="0"/>
        </a:p>
      </dgm:t>
    </dgm:pt>
    <dgm:pt modelId="{4CF380DA-ABC2-4141-921A-28D4F740DB2F}" type="parTrans" cxnId="{8F229CFD-68D5-4EF1-AC44-F22150ABC6F6}">
      <dgm:prSet/>
      <dgm:spPr/>
      <dgm:t>
        <a:bodyPr/>
        <a:lstStyle/>
        <a:p>
          <a:endParaRPr lang="uk-UA"/>
        </a:p>
      </dgm:t>
    </dgm:pt>
    <dgm:pt modelId="{6B1A3823-8728-4C83-9A95-1705E2E1434A}" type="sibTrans" cxnId="{8F229CFD-68D5-4EF1-AC44-F22150ABC6F6}">
      <dgm:prSet/>
      <dgm:spPr/>
      <dgm:t>
        <a:bodyPr/>
        <a:lstStyle/>
        <a:p>
          <a:endParaRPr lang="uk-UA"/>
        </a:p>
      </dgm:t>
    </dgm:pt>
    <dgm:pt modelId="{5D8AB6D4-659B-4461-9FB2-E97C24C7CABF}">
      <dgm:prSet/>
      <dgm:spPr/>
      <dgm:t>
        <a:bodyPr/>
        <a:lstStyle/>
        <a:p>
          <a:endParaRPr lang="uk-UA"/>
        </a:p>
      </dgm:t>
    </dgm:pt>
    <dgm:pt modelId="{AEED60AD-D21D-4A69-B207-52A0BBD6B398}" type="parTrans" cxnId="{ED912C09-08C7-4674-A8D4-98C4F746FC4F}">
      <dgm:prSet/>
      <dgm:spPr/>
      <dgm:t>
        <a:bodyPr/>
        <a:lstStyle/>
        <a:p>
          <a:endParaRPr lang="uk-UA"/>
        </a:p>
      </dgm:t>
    </dgm:pt>
    <dgm:pt modelId="{CE5FD669-22B1-4F2C-9EA2-1E86BEECC896}" type="sibTrans" cxnId="{ED912C09-08C7-4674-A8D4-98C4F746FC4F}">
      <dgm:prSet/>
      <dgm:spPr/>
      <dgm:t>
        <a:bodyPr/>
        <a:lstStyle/>
        <a:p>
          <a:endParaRPr lang="uk-UA"/>
        </a:p>
      </dgm:t>
    </dgm:pt>
    <dgm:pt modelId="{74E1EE9B-C6DD-49EB-92A1-F5130B5B476B}">
      <dgm:prSet phldrT="[Текст]" phldr="1"/>
      <dgm:spPr/>
      <dgm:t>
        <a:bodyPr/>
        <a:lstStyle/>
        <a:p>
          <a:endParaRPr lang="uk-UA"/>
        </a:p>
      </dgm:t>
    </dgm:pt>
    <dgm:pt modelId="{4D90C788-D945-4D6C-9084-99BF5CB333F3}" type="parTrans" cxnId="{0EE0F16A-24B0-450A-B97C-E042B265E39B}">
      <dgm:prSet/>
      <dgm:spPr/>
      <dgm:t>
        <a:bodyPr/>
        <a:lstStyle/>
        <a:p>
          <a:endParaRPr lang="uk-UA"/>
        </a:p>
      </dgm:t>
    </dgm:pt>
    <dgm:pt modelId="{4A69B990-7560-4151-B4BB-C1467057AE2C}" type="sibTrans" cxnId="{0EE0F16A-24B0-450A-B97C-E042B265E39B}">
      <dgm:prSet/>
      <dgm:spPr/>
      <dgm:t>
        <a:bodyPr/>
        <a:lstStyle/>
        <a:p>
          <a:endParaRPr lang="uk-UA"/>
        </a:p>
      </dgm:t>
    </dgm:pt>
    <dgm:pt modelId="{359DAED0-0562-4BA8-9607-93DB760C0BCE}">
      <dgm:prSet phldrT="[Текст]" custT="1"/>
      <dgm:spPr/>
      <dgm:t>
        <a:bodyPr/>
        <a:lstStyle/>
        <a:p>
          <a:r>
            <a:rPr lang="uk-UA" sz="1400" dirty="0" smtClean="0"/>
            <a:t>бесіди</a:t>
          </a:r>
          <a:endParaRPr lang="uk-UA" sz="1400" dirty="0"/>
        </a:p>
      </dgm:t>
    </dgm:pt>
    <dgm:pt modelId="{D37DC765-9838-4637-A4BD-B8DAFF329DE9}" type="parTrans" cxnId="{719043EE-21F4-464B-9D99-439A0D143608}">
      <dgm:prSet/>
      <dgm:spPr/>
      <dgm:t>
        <a:bodyPr/>
        <a:lstStyle/>
        <a:p>
          <a:endParaRPr lang="uk-UA"/>
        </a:p>
      </dgm:t>
    </dgm:pt>
    <dgm:pt modelId="{EF009851-D4B2-4E13-8E96-B066DAE4C669}" type="sibTrans" cxnId="{719043EE-21F4-464B-9D99-439A0D143608}">
      <dgm:prSet/>
      <dgm:spPr/>
      <dgm:t>
        <a:bodyPr/>
        <a:lstStyle/>
        <a:p>
          <a:endParaRPr lang="uk-UA"/>
        </a:p>
      </dgm:t>
    </dgm:pt>
    <dgm:pt modelId="{8C2025FE-C2C5-4DDF-9DAD-16388ECD24D2}">
      <dgm:prSet phldrT="[Текст]" custT="1"/>
      <dgm:spPr/>
      <dgm:t>
        <a:bodyPr/>
        <a:lstStyle/>
        <a:p>
          <a:r>
            <a:rPr lang="uk-UA" sz="1400" dirty="0" smtClean="0"/>
            <a:t>виставки учнівських робіт</a:t>
          </a:r>
          <a:endParaRPr lang="uk-UA" sz="1400" dirty="0"/>
        </a:p>
      </dgm:t>
    </dgm:pt>
    <dgm:pt modelId="{CD74C053-DC33-48BE-88A4-98D5F74C3588}" type="parTrans" cxnId="{5201A05E-5EAF-4465-BA41-52622F49348F}">
      <dgm:prSet/>
      <dgm:spPr/>
      <dgm:t>
        <a:bodyPr/>
        <a:lstStyle/>
        <a:p>
          <a:endParaRPr lang="uk-UA"/>
        </a:p>
      </dgm:t>
    </dgm:pt>
    <dgm:pt modelId="{509526AA-DE52-44EA-B24D-DF22F16E3D0A}" type="sibTrans" cxnId="{5201A05E-5EAF-4465-BA41-52622F49348F}">
      <dgm:prSet/>
      <dgm:spPr/>
      <dgm:t>
        <a:bodyPr/>
        <a:lstStyle/>
        <a:p>
          <a:endParaRPr lang="uk-UA"/>
        </a:p>
      </dgm:t>
    </dgm:pt>
    <dgm:pt modelId="{6B2E38D2-D630-4AE7-B7AA-18A8EFC4F942}">
      <dgm:prSet phldrT="[Текст]" custT="1"/>
      <dgm:spPr/>
      <dgm:t>
        <a:bodyPr/>
        <a:lstStyle/>
        <a:p>
          <a:r>
            <a:rPr lang="uk-UA" sz="1400" dirty="0" smtClean="0"/>
            <a:t>рольові ігри</a:t>
          </a:r>
          <a:endParaRPr lang="uk-UA" sz="1400" dirty="0"/>
        </a:p>
      </dgm:t>
    </dgm:pt>
    <dgm:pt modelId="{0D4B3573-13BB-4F5A-AAF6-B492D57B3719}" type="parTrans" cxnId="{3491A13B-BACF-44BC-A584-8EF5933EDE62}">
      <dgm:prSet/>
      <dgm:spPr/>
      <dgm:t>
        <a:bodyPr/>
        <a:lstStyle/>
        <a:p>
          <a:endParaRPr lang="uk-UA"/>
        </a:p>
      </dgm:t>
    </dgm:pt>
    <dgm:pt modelId="{AE7F8E08-63E2-4459-A7D0-4B0996C733E3}" type="sibTrans" cxnId="{3491A13B-BACF-44BC-A584-8EF5933EDE62}">
      <dgm:prSet/>
      <dgm:spPr/>
      <dgm:t>
        <a:bodyPr/>
        <a:lstStyle/>
        <a:p>
          <a:endParaRPr lang="uk-UA"/>
        </a:p>
      </dgm:t>
    </dgm:pt>
    <dgm:pt modelId="{031A5671-74A9-4478-BC55-5AE1C79E477D}">
      <dgm:prSet phldrT="[Текст]" custT="1"/>
      <dgm:spPr/>
      <dgm:t>
        <a:bodyPr/>
        <a:lstStyle/>
        <a:p>
          <a:r>
            <a:rPr lang="uk-UA" sz="1400" dirty="0" err="1" smtClean="0"/>
            <a:t>анкету-</a:t>
          </a:r>
          <a:endParaRPr lang="uk-UA" sz="1400" dirty="0" smtClean="0"/>
        </a:p>
        <a:p>
          <a:r>
            <a:rPr lang="uk-UA" sz="1400" dirty="0" err="1" smtClean="0"/>
            <a:t>вання</a:t>
          </a:r>
          <a:endParaRPr lang="uk-UA" sz="1400" dirty="0"/>
        </a:p>
      </dgm:t>
    </dgm:pt>
    <dgm:pt modelId="{FD061698-B29A-4F0F-9DF7-017F49074450}" type="parTrans" cxnId="{81FB18BF-2B25-44DF-90C2-DF69C272A20C}">
      <dgm:prSet/>
      <dgm:spPr/>
      <dgm:t>
        <a:bodyPr/>
        <a:lstStyle/>
        <a:p>
          <a:endParaRPr lang="uk-UA"/>
        </a:p>
      </dgm:t>
    </dgm:pt>
    <dgm:pt modelId="{525AB1F3-758A-4EAC-BBAD-AC3D5C9235DE}" type="sibTrans" cxnId="{81FB18BF-2B25-44DF-90C2-DF69C272A20C}">
      <dgm:prSet/>
      <dgm:spPr/>
      <dgm:t>
        <a:bodyPr/>
        <a:lstStyle/>
        <a:p>
          <a:endParaRPr lang="uk-UA"/>
        </a:p>
      </dgm:t>
    </dgm:pt>
    <dgm:pt modelId="{6D10766B-E9C6-4B01-B923-49D7D2017EF7}">
      <dgm:prSet phldrT="[Текст]" phldr="1"/>
      <dgm:spPr/>
      <dgm:t>
        <a:bodyPr/>
        <a:lstStyle/>
        <a:p>
          <a:endParaRPr lang="uk-UA"/>
        </a:p>
      </dgm:t>
    </dgm:pt>
    <dgm:pt modelId="{040B1A1D-BBBC-45B5-9255-8406EB4CD958}" type="parTrans" cxnId="{A808FE02-2A26-4E21-AE67-D089870B599A}">
      <dgm:prSet/>
      <dgm:spPr/>
      <dgm:t>
        <a:bodyPr/>
        <a:lstStyle/>
        <a:p>
          <a:endParaRPr lang="uk-UA"/>
        </a:p>
      </dgm:t>
    </dgm:pt>
    <dgm:pt modelId="{EBEFE374-35F6-48F4-865C-0D90BAFF6342}" type="sibTrans" cxnId="{A808FE02-2A26-4E21-AE67-D089870B599A}">
      <dgm:prSet/>
      <dgm:spPr/>
      <dgm:t>
        <a:bodyPr/>
        <a:lstStyle/>
        <a:p>
          <a:endParaRPr lang="uk-UA"/>
        </a:p>
      </dgm:t>
    </dgm:pt>
    <dgm:pt modelId="{5445EDCB-E9A9-4242-B2EA-FC87E264AC41}">
      <dgm:prSet phldrT="[Текст]" custT="1"/>
      <dgm:spPr/>
      <dgm:t>
        <a:bodyPr/>
        <a:lstStyle/>
        <a:p>
          <a:r>
            <a:rPr lang="uk-UA" sz="1400" dirty="0" smtClean="0"/>
            <a:t>мережева взаємодія з батьками</a:t>
          </a:r>
          <a:endParaRPr lang="uk-UA" sz="1400" dirty="0"/>
        </a:p>
      </dgm:t>
    </dgm:pt>
    <dgm:pt modelId="{201BE15C-7914-4E9C-BFA9-2CEE728EB1E8}" type="parTrans" cxnId="{290509C7-C7FD-49DD-9135-1AA56748BDBB}">
      <dgm:prSet/>
      <dgm:spPr/>
      <dgm:t>
        <a:bodyPr/>
        <a:lstStyle/>
        <a:p>
          <a:endParaRPr lang="uk-UA"/>
        </a:p>
      </dgm:t>
    </dgm:pt>
    <dgm:pt modelId="{80C28A6D-5F66-4C09-B135-B2D2E65B49DE}" type="sibTrans" cxnId="{290509C7-C7FD-49DD-9135-1AA56748BDBB}">
      <dgm:prSet/>
      <dgm:spPr/>
      <dgm:t>
        <a:bodyPr/>
        <a:lstStyle/>
        <a:p>
          <a:endParaRPr lang="uk-UA"/>
        </a:p>
      </dgm:t>
    </dgm:pt>
    <dgm:pt modelId="{8341EE54-5CE6-4EE8-9874-BAB34736C870}">
      <dgm:prSet phldrT="[Текст]" phldr="1"/>
      <dgm:spPr/>
      <dgm:t>
        <a:bodyPr/>
        <a:lstStyle/>
        <a:p>
          <a:endParaRPr lang="uk-UA"/>
        </a:p>
      </dgm:t>
    </dgm:pt>
    <dgm:pt modelId="{ACF22741-9DC9-4C77-AACC-4DE50C3F1898}" type="parTrans" cxnId="{7EF021D3-AEA3-44A9-AB7B-24F3F02EC368}">
      <dgm:prSet/>
      <dgm:spPr/>
      <dgm:t>
        <a:bodyPr/>
        <a:lstStyle/>
        <a:p>
          <a:endParaRPr lang="uk-UA"/>
        </a:p>
      </dgm:t>
    </dgm:pt>
    <dgm:pt modelId="{08114FA2-E06D-46D6-ACD8-38CE5579B895}" type="sibTrans" cxnId="{7EF021D3-AEA3-44A9-AB7B-24F3F02EC368}">
      <dgm:prSet/>
      <dgm:spPr/>
      <dgm:t>
        <a:bodyPr/>
        <a:lstStyle/>
        <a:p>
          <a:endParaRPr lang="uk-UA"/>
        </a:p>
      </dgm:t>
    </dgm:pt>
    <dgm:pt modelId="{FA1022B9-7B99-44A3-9FFC-235DEFC711BE}" type="pres">
      <dgm:prSet presAssocID="{5A333642-8F06-4A8C-8DB0-D6F12B28143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6782364-6C45-4371-9BAD-FE2580D7832F}" type="pres">
      <dgm:prSet presAssocID="{3B16BA01-6DE5-4EE8-B978-3D3C1E4F7D3A}" presName="centerShape" presStyleLbl="node0" presStyleIdx="0" presStyleCnt="1" custScaleX="135215" custScaleY="130386"/>
      <dgm:spPr/>
      <dgm:t>
        <a:bodyPr/>
        <a:lstStyle/>
        <a:p>
          <a:endParaRPr lang="uk-UA"/>
        </a:p>
      </dgm:t>
    </dgm:pt>
    <dgm:pt modelId="{7B7D6718-55C6-4CE3-9C67-0326747386D4}" type="pres">
      <dgm:prSet presAssocID="{74E365E3-BCF8-4062-B58C-D0C9F956008F}" presName="parTrans" presStyleLbl="sibTrans2D1" presStyleIdx="0" presStyleCnt="10"/>
      <dgm:spPr/>
      <dgm:t>
        <a:bodyPr/>
        <a:lstStyle/>
        <a:p>
          <a:endParaRPr lang="uk-UA"/>
        </a:p>
      </dgm:t>
    </dgm:pt>
    <dgm:pt modelId="{33B239A9-A640-4206-A776-5BD3E7EE6EF2}" type="pres">
      <dgm:prSet presAssocID="{74E365E3-BCF8-4062-B58C-D0C9F956008F}" presName="connectorText" presStyleLbl="sibTrans2D1" presStyleIdx="0" presStyleCnt="10"/>
      <dgm:spPr/>
      <dgm:t>
        <a:bodyPr/>
        <a:lstStyle/>
        <a:p>
          <a:endParaRPr lang="uk-UA"/>
        </a:p>
      </dgm:t>
    </dgm:pt>
    <dgm:pt modelId="{6109926F-CD4B-4E73-AA04-62F0EEEABA4B}" type="pres">
      <dgm:prSet presAssocID="{78C25693-FA46-41F3-9340-9219AAC7DCD1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142D78E-D184-4DD8-BBFD-EBDB419465F9}" type="pres">
      <dgm:prSet presAssocID="{57A29CE1-40B4-482C-8C2C-54796C7B25A7}" presName="parTrans" presStyleLbl="sibTrans2D1" presStyleIdx="1" presStyleCnt="10"/>
      <dgm:spPr/>
      <dgm:t>
        <a:bodyPr/>
        <a:lstStyle/>
        <a:p>
          <a:endParaRPr lang="uk-UA"/>
        </a:p>
      </dgm:t>
    </dgm:pt>
    <dgm:pt modelId="{EE47E27A-031B-44AD-BF79-9C49772D4BB6}" type="pres">
      <dgm:prSet presAssocID="{57A29CE1-40B4-482C-8C2C-54796C7B25A7}" presName="connectorText" presStyleLbl="sibTrans2D1" presStyleIdx="1" presStyleCnt="10"/>
      <dgm:spPr/>
      <dgm:t>
        <a:bodyPr/>
        <a:lstStyle/>
        <a:p>
          <a:endParaRPr lang="uk-UA"/>
        </a:p>
      </dgm:t>
    </dgm:pt>
    <dgm:pt modelId="{D951345D-2932-491E-B62E-2232C9E58A62}" type="pres">
      <dgm:prSet presAssocID="{DA901306-0F5F-447D-9F16-3F1A196D290F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5AFB421-C6C2-4A70-98D0-AA27CF216907}" type="pres">
      <dgm:prSet presAssocID="{D37DC765-9838-4637-A4BD-B8DAFF329DE9}" presName="parTrans" presStyleLbl="sibTrans2D1" presStyleIdx="2" presStyleCnt="10"/>
      <dgm:spPr/>
      <dgm:t>
        <a:bodyPr/>
        <a:lstStyle/>
        <a:p>
          <a:endParaRPr lang="uk-UA"/>
        </a:p>
      </dgm:t>
    </dgm:pt>
    <dgm:pt modelId="{65650C9E-6EC2-4E64-BA5D-F93A25670C10}" type="pres">
      <dgm:prSet presAssocID="{D37DC765-9838-4637-A4BD-B8DAFF329DE9}" presName="connectorText" presStyleLbl="sibTrans2D1" presStyleIdx="2" presStyleCnt="10"/>
      <dgm:spPr/>
      <dgm:t>
        <a:bodyPr/>
        <a:lstStyle/>
        <a:p>
          <a:endParaRPr lang="uk-UA"/>
        </a:p>
      </dgm:t>
    </dgm:pt>
    <dgm:pt modelId="{0741D290-4621-474D-9CD1-4076207EFD62}" type="pres">
      <dgm:prSet presAssocID="{359DAED0-0562-4BA8-9607-93DB760C0BCE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B32229E-AA1F-448F-952A-C2B11BE390B3}" type="pres">
      <dgm:prSet presAssocID="{CD74C053-DC33-48BE-88A4-98D5F74C3588}" presName="parTrans" presStyleLbl="sibTrans2D1" presStyleIdx="3" presStyleCnt="10"/>
      <dgm:spPr/>
      <dgm:t>
        <a:bodyPr/>
        <a:lstStyle/>
        <a:p>
          <a:endParaRPr lang="uk-UA"/>
        </a:p>
      </dgm:t>
    </dgm:pt>
    <dgm:pt modelId="{1B800C88-E422-4F39-A460-331E88EC6FEA}" type="pres">
      <dgm:prSet presAssocID="{CD74C053-DC33-48BE-88A4-98D5F74C3588}" presName="connectorText" presStyleLbl="sibTrans2D1" presStyleIdx="3" presStyleCnt="10"/>
      <dgm:spPr/>
      <dgm:t>
        <a:bodyPr/>
        <a:lstStyle/>
        <a:p>
          <a:endParaRPr lang="uk-UA"/>
        </a:p>
      </dgm:t>
    </dgm:pt>
    <dgm:pt modelId="{3FF5D485-C432-4FC3-A453-1CE2412BA379}" type="pres">
      <dgm:prSet presAssocID="{8C2025FE-C2C5-4DDF-9DAD-16388ECD24D2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E395063-19EE-4B09-8CA7-CB057152D013}" type="pres">
      <dgm:prSet presAssocID="{0D4B3573-13BB-4F5A-AAF6-B492D57B3719}" presName="parTrans" presStyleLbl="sibTrans2D1" presStyleIdx="4" presStyleCnt="10"/>
      <dgm:spPr/>
      <dgm:t>
        <a:bodyPr/>
        <a:lstStyle/>
        <a:p>
          <a:endParaRPr lang="uk-UA"/>
        </a:p>
      </dgm:t>
    </dgm:pt>
    <dgm:pt modelId="{8C057BF8-8FF4-4146-AE47-28CF72BF0463}" type="pres">
      <dgm:prSet presAssocID="{0D4B3573-13BB-4F5A-AAF6-B492D57B3719}" presName="connectorText" presStyleLbl="sibTrans2D1" presStyleIdx="4" presStyleCnt="10"/>
      <dgm:spPr/>
      <dgm:t>
        <a:bodyPr/>
        <a:lstStyle/>
        <a:p>
          <a:endParaRPr lang="uk-UA"/>
        </a:p>
      </dgm:t>
    </dgm:pt>
    <dgm:pt modelId="{4847A937-7D2C-4D39-8905-FD2330EEA48A}" type="pres">
      <dgm:prSet presAssocID="{6B2E38D2-D630-4AE7-B7AA-18A8EFC4F942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E30DC6D-887C-43D8-9981-41481B879D73}" type="pres">
      <dgm:prSet presAssocID="{201BE15C-7914-4E9C-BFA9-2CEE728EB1E8}" presName="parTrans" presStyleLbl="sibTrans2D1" presStyleIdx="5" presStyleCnt="10"/>
      <dgm:spPr/>
      <dgm:t>
        <a:bodyPr/>
        <a:lstStyle/>
        <a:p>
          <a:endParaRPr lang="uk-UA"/>
        </a:p>
      </dgm:t>
    </dgm:pt>
    <dgm:pt modelId="{597D83DC-60A2-40C8-8E25-668244962382}" type="pres">
      <dgm:prSet presAssocID="{201BE15C-7914-4E9C-BFA9-2CEE728EB1E8}" presName="connectorText" presStyleLbl="sibTrans2D1" presStyleIdx="5" presStyleCnt="10"/>
      <dgm:spPr/>
      <dgm:t>
        <a:bodyPr/>
        <a:lstStyle/>
        <a:p>
          <a:endParaRPr lang="uk-UA"/>
        </a:p>
      </dgm:t>
    </dgm:pt>
    <dgm:pt modelId="{C9D8DF3B-4BC2-4906-90E5-AA676D52FDCD}" type="pres">
      <dgm:prSet presAssocID="{5445EDCB-E9A9-4242-B2EA-FC87E264AC41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8A222A7-0ECD-45A6-963F-C193129EFBFD}" type="pres">
      <dgm:prSet presAssocID="{FD061698-B29A-4F0F-9DF7-017F49074450}" presName="parTrans" presStyleLbl="sibTrans2D1" presStyleIdx="6" presStyleCnt="10"/>
      <dgm:spPr/>
      <dgm:t>
        <a:bodyPr/>
        <a:lstStyle/>
        <a:p>
          <a:endParaRPr lang="uk-UA"/>
        </a:p>
      </dgm:t>
    </dgm:pt>
    <dgm:pt modelId="{ACAD5E96-2C57-4D44-873D-927E7F3C701E}" type="pres">
      <dgm:prSet presAssocID="{FD061698-B29A-4F0F-9DF7-017F49074450}" presName="connectorText" presStyleLbl="sibTrans2D1" presStyleIdx="6" presStyleCnt="10"/>
      <dgm:spPr/>
      <dgm:t>
        <a:bodyPr/>
        <a:lstStyle/>
        <a:p>
          <a:endParaRPr lang="uk-UA"/>
        </a:p>
      </dgm:t>
    </dgm:pt>
    <dgm:pt modelId="{7F5B92F4-895E-45FB-A196-C704B9AB1F31}" type="pres">
      <dgm:prSet presAssocID="{031A5671-74A9-4478-BC55-5AE1C79E477D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C6046EE-51C5-4478-9519-19695FCCF278}" type="pres">
      <dgm:prSet presAssocID="{4CF380DA-ABC2-4141-921A-28D4F740DB2F}" presName="parTrans" presStyleLbl="sibTrans2D1" presStyleIdx="7" presStyleCnt="10"/>
      <dgm:spPr/>
      <dgm:t>
        <a:bodyPr/>
        <a:lstStyle/>
        <a:p>
          <a:endParaRPr lang="uk-UA"/>
        </a:p>
      </dgm:t>
    </dgm:pt>
    <dgm:pt modelId="{F351A297-3D7C-4D58-AD69-B83BBD9178A9}" type="pres">
      <dgm:prSet presAssocID="{4CF380DA-ABC2-4141-921A-28D4F740DB2F}" presName="connectorText" presStyleLbl="sibTrans2D1" presStyleIdx="7" presStyleCnt="10"/>
      <dgm:spPr/>
      <dgm:t>
        <a:bodyPr/>
        <a:lstStyle/>
        <a:p>
          <a:endParaRPr lang="uk-UA"/>
        </a:p>
      </dgm:t>
    </dgm:pt>
    <dgm:pt modelId="{A2B277BC-858D-4D19-A92A-982A90E7B084}" type="pres">
      <dgm:prSet presAssocID="{68C0E5BA-CAD7-4979-BD93-5B1493F9177A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8FD0E02-B448-44D9-AD49-776DA2DDB44B}" type="pres">
      <dgm:prSet presAssocID="{6933F67A-69DE-48B6-BF01-EA15A81BABE3}" presName="parTrans" presStyleLbl="sibTrans2D1" presStyleIdx="8" presStyleCnt="10"/>
      <dgm:spPr/>
      <dgm:t>
        <a:bodyPr/>
        <a:lstStyle/>
        <a:p>
          <a:endParaRPr lang="uk-UA"/>
        </a:p>
      </dgm:t>
    </dgm:pt>
    <dgm:pt modelId="{39571C4F-9E5D-4CF1-957B-6BDA59CF8294}" type="pres">
      <dgm:prSet presAssocID="{6933F67A-69DE-48B6-BF01-EA15A81BABE3}" presName="connectorText" presStyleLbl="sibTrans2D1" presStyleIdx="8" presStyleCnt="10"/>
      <dgm:spPr/>
      <dgm:t>
        <a:bodyPr/>
        <a:lstStyle/>
        <a:p>
          <a:endParaRPr lang="uk-UA"/>
        </a:p>
      </dgm:t>
    </dgm:pt>
    <dgm:pt modelId="{477DB0B1-483C-4E8E-8DBB-BF263DF5B942}" type="pres">
      <dgm:prSet presAssocID="{F0CE007E-F149-42BF-85AD-59379370D561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360F16B-B68C-4B85-A5AA-2627B50D6663}" type="pres">
      <dgm:prSet presAssocID="{BF2E74CD-4B9F-4BFB-B9C3-1700B1184B70}" presName="parTrans" presStyleLbl="sibTrans2D1" presStyleIdx="9" presStyleCnt="10"/>
      <dgm:spPr/>
      <dgm:t>
        <a:bodyPr/>
        <a:lstStyle/>
        <a:p>
          <a:endParaRPr lang="uk-UA"/>
        </a:p>
      </dgm:t>
    </dgm:pt>
    <dgm:pt modelId="{9947DB3D-589A-4E8C-B13D-91ED8D046DD0}" type="pres">
      <dgm:prSet presAssocID="{BF2E74CD-4B9F-4BFB-B9C3-1700B1184B70}" presName="connectorText" presStyleLbl="sibTrans2D1" presStyleIdx="9" presStyleCnt="10"/>
      <dgm:spPr/>
      <dgm:t>
        <a:bodyPr/>
        <a:lstStyle/>
        <a:p>
          <a:endParaRPr lang="uk-UA"/>
        </a:p>
      </dgm:t>
    </dgm:pt>
    <dgm:pt modelId="{1A3E417D-A3F6-46C3-B211-B3BAA185BD78}" type="pres">
      <dgm:prSet presAssocID="{04C7DA72-DF44-427E-A9FB-69AE49226766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39B617F-EADE-4375-AD26-E7D420C2A783}" type="presOf" srcId="{5A333642-8F06-4A8C-8DB0-D6F12B28143C}" destId="{FA1022B9-7B99-44A3-9FFC-235DEFC711BE}" srcOrd="0" destOrd="0" presId="urn:microsoft.com/office/officeart/2005/8/layout/radial5"/>
    <dgm:cxn modelId="{1420CBC6-3D38-4D84-91C2-F1326CEE1B11}" type="presOf" srcId="{04C7DA72-DF44-427E-A9FB-69AE49226766}" destId="{1A3E417D-A3F6-46C3-B211-B3BAA185BD78}" srcOrd="0" destOrd="0" presId="urn:microsoft.com/office/officeart/2005/8/layout/radial5"/>
    <dgm:cxn modelId="{4B7A4A05-4AC2-4F0C-8E7F-2DAB853DAD31}" type="presOf" srcId="{74E365E3-BCF8-4062-B58C-D0C9F956008F}" destId="{33B239A9-A640-4206-A776-5BD3E7EE6EF2}" srcOrd="1" destOrd="0" presId="urn:microsoft.com/office/officeart/2005/8/layout/radial5"/>
    <dgm:cxn modelId="{AC767AA1-6D23-4267-8F1D-EE0A8F7071AF}" srcId="{5A333642-8F06-4A8C-8DB0-D6F12B28143C}" destId="{3B16BA01-6DE5-4EE8-B978-3D3C1E4F7D3A}" srcOrd="0" destOrd="0" parTransId="{5B78A1EE-81A8-4B27-A479-FAD1A6B3F6D4}" sibTransId="{23818EA1-CBA2-4C8F-9771-1852C51A7EDA}"/>
    <dgm:cxn modelId="{9ECD20D1-20DC-477E-BF6E-6B87CB28CCB3}" srcId="{3B16BA01-6DE5-4EE8-B978-3D3C1E4F7D3A}" destId="{04C7DA72-DF44-427E-A9FB-69AE49226766}" srcOrd="9" destOrd="0" parTransId="{BF2E74CD-4B9F-4BFB-B9C3-1700B1184B70}" sibTransId="{20FFA6F9-F344-41E7-B227-EE089791BC40}"/>
    <dgm:cxn modelId="{A4EAB609-C18A-40FC-A2BB-AC0328555AC8}" type="presOf" srcId="{6933F67A-69DE-48B6-BF01-EA15A81BABE3}" destId="{38FD0E02-B448-44D9-AD49-776DA2DDB44B}" srcOrd="0" destOrd="0" presId="urn:microsoft.com/office/officeart/2005/8/layout/radial5"/>
    <dgm:cxn modelId="{719043EE-21F4-464B-9D99-439A0D143608}" srcId="{3B16BA01-6DE5-4EE8-B978-3D3C1E4F7D3A}" destId="{359DAED0-0562-4BA8-9607-93DB760C0BCE}" srcOrd="2" destOrd="0" parTransId="{D37DC765-9838-4637-A4BD-B8DAFF329DE9}" sibTransId="{EF009851-D4B2-4E13-8E96-B066DAE4C669}"/>
    <dgm:cxn modelId="{5CE517C3-5401-48A4-8B93-E89F9E3C4A9B}" type="presOf" srcId="{3B16BA01-6DE5-4EE8-B978-3D3C1E4F7D3A}" destId="{26782364-6C45-4371-9BAD-FE2580D7832F}" srcOrd="0" destOrd="0" presId="urn:microsoft.com/office/officeart/2005/8/layout/radial5"/>
    <dgm:cxn modelId="{C8EE91F8-B9C7-4815-9841-34992F4C4F8E}" type="presOf" srcId="{FD061698-B29A-4F0F-9DF7-017F49074450}" destId="{ACAD5E96-2C57-4D44-873D-927E7F3C701E}" srcOrd="1" destOrd="0" presId="urn:microsoft.com/office/officeart/2005/8/layout/radial5"/>
    <dgm:cxn modelId="{17E710DF-6B25-4F0E-8ABB-9C8616DE81AB}" type="presOf" srcId="{6933F67A-69DE-48B6-BF01-EA15A81BABE3}" destId="{39571C4F-9E5D-4CF1-957B-6BDA59CF8294}" srcOrd="1" destOrd="0" presId="urn:microsoft.com/office/officeart/2005/8/layout/radial5"/>
    <dgm:cxn modelId="{15EA3C14-FE99-4070-8490-AA2508313DDC}" type="presOf" srcId="{6B2E38D2-D630-4AE7-B7AA-18A8EFC4F942}" destId="{4847A937-7D2C-4D39-8905-FD2330EEA48A}" srcOrd="0" destOrd="0" presId="urn:microsoft.com/office/officeart/2005/8/layout/radial5"/>
    <dgm:cxn modelId="{290509C7-C7FD-49DD-9135-1AA56748BDBB}" srcId="{3B16BA01-6DE5-4EE8-B978-3D3C1E4F7D3A}" destId="{5445EDCB-E9A9-4242-B2EA-FC87E264AC41}" srcOrd="5" destOrd="0" parTransId="{201BE15C-7914-4E9C-BFA9-2CEE728EB1E8}" sibTransId="{80C28A6D-5F66-4C09-B135-B2D2E65B49DE}"/>
    <dgm:cxn modelId="{AFE268C9-747C-4ACF-9FE7-FC262398E12A}" type="presOf" srcId="{FD061698-B29A-4F0F-9DF7-017F49074450}" destId="{18A222A7-0ECD-45A6-963F-C193129EFBFD}" srcOrd="0" destOrd="0" presId="urn:microsoft.com/office/officeart/2005/8/layout/radial5"/>
    <dgm:cxn modelId="{ED912C09-08C7-4674-A8D4-98C4F746FC4F}" srcId="{5A333642-8F06-4A8C-8DB0-D6F12B28143C}" destId="{5D8AB6D4-659B-4461-9FB2-E97C24C7CABF}" srcOrd="2" destOrd="0" parTransId="{AEED60AD-D21D-4A69-B207-52A0BBD6B398}" sibTransId="{CE5FD669-22B1-4F2C-9EA2-1E86BEECC896}"/>
    <dgm:cxn modelId="{81FB18BF-2B25-44DF-90C2-DF69C272A20C}" srcId="{3B16BA01-6DE5-4EE8-B978-3D3C1E4F7D3A}" destId="{031A5671-74A9-4478-BC55-5AE1C79E477D}" srcOrd="6" destOrd="0" parTransId="{FD061698-B29A-4F0F-9DF7-017F49074450}" sibTransId="{525AB1F3-758A-4EAC-BBAD-AC3D5C9235DE}"/>
    <dgm:cxn modelId="{D507A883-D676-426F-8924-A2CE35BD5991}" srcId="{3B16BA01-6DE5-4EE8-B978-3D3C1E4F7D3A}" destId="{F0CE007E-F149-42BF-85AD-59379370D561}" srcOrd="8" destOrd="0" parTransId="{6933F67A-69DE-48B6-BF01-EA15A81BABE3}" sibTransId="{6914B3A7-87A5-49AE-813F-7CEA3145C9ED}"/>
    <dgm:cxn modelId="{73D9AA15-B4C2-43DA-A317-563D07A25E24}" type="presOf" srcId="{0D4B3573-13BB-4F5A-AAF6-B492D57B3719}" destId="{8C057BF8-8FF4-4146-AE47-28CF72BF0463}" srcOrd="1" destOrd="0" presId="urn:microsoft.com/office/officeart/2005/8/layout/radial5"/>
    <dgm:cxn modelId="{B3EECB87-EA7F-479F-A0E9-D9699FA8307A}" type="presOf" srcId="{DA901306-0F5F-447D-9F16-3F1A196D290F}" destId="{D951345D-2932-491E-B62E-2232C9E58A62}" srcOrd="0" destOrd="0" presId="urn:microsoft.com/office/officeart/2005/8/layout/radial5"/>
    <dgm:cxn modelId="{C6E25028-4134-4123-A4EF-AE178ED82DBA}" type="presOf" srcId="{359DAED0-0562-4BA8-9607-93DB760C0BCE}" destId="{0741D290-4621-474D-9CD1-4076207EFD62}" srcOrd="0" destOrd="0" presId="urn:microsoft.com/office/officeart/2005/8/layout/radial5"/>
    <dgm:cxn modelId="{09B19EFB-41C2-47A1-8205-D01682423F9F}" type="presOf" srcId="{CD74C053-DC33-48BE-88A4-98D5F74C3588}" destId="{2B32229E-AA1F-448F-952A-C2B11BE390B3}" srcOrd="0" destOrd="0" presId="urn:microsoft.com/office/officeart/2005/8/layout/radial5"/>
    <dgm:cxn modelId="{0E7DBB39-BACB-4AF0-983F-AAE02A35EFCA}" type="presOf" srcId="{BF2E74CD-4B9F-4BFB-B9C3-1700B1184B70}" destId="{9947DB3D-589A-4E8C-B13D-91ED8D046DD0}" srcOrd="1" destOrd="0" presId="urn:microsoft.com/office/officeart/2005/8/layout/radial5"/>
    <dgm:cxn modelId="{0EE0F16A-24B0-450A-B97C-E042B265E39B}" srcId="{5A333642-8F06-4A8C-8DB0-D6F12B28143C}" destId="{74E1EE9B-C6DD-49EB-92A1-F5130B5B476B}" srcOrd="3" destOrd="0" parTransId="{4D90C788-D945-4D6C-9084-99BF5CB333F3}" sibTransId="{4A69B990-7560-4151-B4BB-C1467057AE2C}"/>
    <dgm:cxn modelId="{6CDF39E3-5542-4AA8-97FD-FDC3690FD098}" type="presOf" srcId="{4CF380DA-ABC2-4141-921A-28D4F740DB2F}" destId="{8C6046EE-51C5-4478-9519-19695FCCF278}" srcOrd="0" destOrd="0" presId="urn:microsoft.com/office/officeart/2005/8/layout/radial5"/>
    <dgm:cxn modelId="{5081A79F-C749-493E-A5F9-394D259001A5}" srcId="{3B16BA01-6DE5-4EE8-B978-3D3C1E4F7D3A}" destId="{78C25693-FA46-41F3-9340-9219AAC7DCD1}" srcOrd="0" destOrd="0" parTransId="{74E365E3-BCF8-4062-B58C-D0C9F956008F}" sibTransId="{43C2AB3A-7BA9-4625-9E33-86C49B27D6C4}"/>
    <dgm:cxn modelId="{0EC81CB7-0EBE-4801-94E9-99BBB99F01CA}" srcId="{3B16BA01-6DE5-4EE8-B978-3D3C1E4F7D3A}" destId="{DA901306-0F5F-447D-9F16-3F1A196D290F}" srcOrd="1" destOrd="0" parTransId="{57A29CE1-40B4-482C-8C2C-54796C7B25A7}" sibTransId="{C596DD51-C242-4407-8B96-182E426E2AA6}"/>
    <dgm:cxn modelId="{4CAF82A2-868C-4907-AF6C-A068F0A7C63A}" type="presOf" srcId="{201BE15C-7914-4E9C-BFA9-2CEE728EB1E8}" destId="{597D83DC-60A2-40C8-8E25-668244962382}" srcOrd="1" destOrd="0" presId="urn:microsoft.com/office/officeart/2005/8/layout/radial5"/>
    <dgm:cxn modelId="{F66885EB-BCD4-44C8-AF9D-CB7A1F52D1FF}" type="presOf" srcId="{BF2E74CD-4B9F-4BFB-B9C3-1700B1184B70}" destId="{0360F16B-B68C-4B85-A5AA-2627B50D6663}" srcOrd="0" destOrd="0" presId="urn:microsoft.com/office/officeart/2005/8/layout/radial5"/>
    <dgm:cxn modelId="{26F9577F-C092-4922-A0B9-DEEABE1E33D7}" type="presOf" srcId="{68C0E5BA-CAD7-4979-BD93-5B1493F9177A}" destId="{A2B277BC-858D-4D19-A92A-982A90E7B084}" srcOrd="0" destOrd="0" presId="urn:microsoft.com/office/officeart/2005/8/layout/radial5"/>
    <dgm:cxn modelId="{22900839-34FC-44A7-8723-DAA0E9566564}" type="presOf" srcId="{57A29CE1-40B4-482C-8C2C-54796C7B25A7}" destId="{EE47E27A-031B-44AD-BF79-9C49772D4BB6}" srcOrd="1" destOrd="0" presId="urn:microsoft.com/office/officeart/2005/8/layout/radial5"/>
    <dgm:cxn modelId="{9C868815-9A27-4DF0-AD34-D7534DA50F62}" type="presOf" srcId="{CD74C053-DC33-48BE-88A4-98D5F74C3588}" destId="{1B800C88-E422-4F39-A460-331E88EC6FEA}" srcOrd="1" destOrd="0" presId="urn:microsoft.com/office/officeart/2005/8/layout/radial5"/>
    <dgm:cxn modelId="{5201A05E-5EAF-4465-BA41-52622F49348F}" srcId="{3B16BA01-6DE5-4EE8-B978-3D3C1E4F7D3A}" destId="{8C2025FE-C2C5-4DDF-9DAD-16388ECD24D2}" srcOrd="3" destOrd="0" parTransId="{CD74C053-DC33-48BE-88A4-98D5F74C3588}" sibTransId="{509526AA-DE52-44EA-B24D-DF22F16E3D0A}"/>
    <dgm:cxn modelId="{6DC8CFB7-A26F-44D9-80F5-E63F6BD424F5}" type="presOf" srcId="{57A29CE1-40B4-482C-8C2C-54796C7B25A7}" destId="{E142D78E-D184-4DD8-BBFD-EBDB419465F9}" srcOrd="0" destOrd="0" presId="urn:microsoft.com/office/officeart/2005/8/layout/radial5"/>
    <dgm:cxn modelId="{2D3DFC69-F46C-4FAE-A4C4-402DE1DA8C5D}" type="presOf" srcId="{74E365E3-BCF8-4062-B58C-D0C9F956008F}" destId="{7B7D6718-55C6-4CE3-9C67-0326747386D4}" srcOrd="0" destOrd="0" presId="urn:microsoft.com/office/officeart/2005/8/layout/radial5"/>
    <dgm:cxn modelId="{5670CA2E-D370-4AAA-A18A-432001644137}" type="presOf" srcId="{D37DC765-9838-4637-A4BD-B8DAFF329DE9}" destId="{75AFB421-C6C2-4A70-98D0-AA27CF216907}" srcOrd="0" destOrd="0" presId="urn:microsoft.com/office/officeart/2005/8/layout/radial5"/>
    <dgm:cxn modelId="{F3A5862E-EAC3-4E22-BD5F-EC7953E64A2D}" type="presOf" srcId="{031A5671-74A9-4478-BC55-5AE1C79E477D}" destId="{7F5B92F4-895E-45FB-A196-C704B9AB1F31}" srcOrd="0" destOrd="0" presId="urn:microsoft.com/office/officeart/2005/8/layout/radial5"/>
    <dgm:cxn modelId="{6622EAAB-B2E8-4175-B976-CE439FC0B178}" type="presOf" srcId="{8C2025FE-C2C5-4DDF-9DAD-16388ECD24D2}" destId="{3FF5D485-C432-4FC3-A453-1CE2412BA379}" srcOrd="0" destOrd="0" presId="urn:microsoft.com/office/officeart/2005/8/layout/radial5"/>
    <dgm:cxn modelId="{8F229CFD-68D5-4EF1-AC44-F22150ABC6F6}" srcId="{3B16BA01-6DE5-4EE8-B978-3D3C1E4F7D3A}" destId="{68C0E5BA-CAD7-4979-BD93-5B1493F9177A}" srcOrd="7" destOrd="0" parTransId="{4CF380DA-ABC2-4141-921A-28D4F740DB2F}" sibTransId="{6B1A3823-8728-4C83-9A95-1705E2E1434A}"/>
    <dgm:cxn modelId="{B357F640-DF8F-40E4-B9C9-248CC6ED625F}" type="presOf" srcId="{F0CE007E-F149-42BF-85AD-59379370D561}" destId="{477DB0B1-483C-4E8E-8DBB-BF263DF5B942}" srcOrd="0" destOrd="0" presId="urn:microsoft.com/office/officeart/2005/8/layout/radial5"/>
    <dgm:cxn modelId="{7E0323A0-51F6-4569-8746-4F7DFAE32DA2}" type="presOf" srcId="{5445EDCB-E9A9-4242-B2EA-FC87E264AC41}" destId="{C9D8DF3B-4BC2-4906-90E5-AA676D52FDCD}" srcOrd="0" destOrd="0" presId="urn:microsoft.com/office/officeart/2005/8/layout/radial5"/>
    <dgm:cxn modelId="{3491A13B-BACF-44BC-A584-8EF5933EDE62}" srcId="{3B16BA01-6DE5-4EE8-B978-3D3C1E4F7D3A}" destId="{6B2E38D2-D630-4AE7-B7AA-18A8EFC4F942}" srcOrd="4" destOrd="0" parTransId="{0D4B3573-13BB-4F5A-AAF6-B492D57B3719}" sibTransId="{AE7F8E08-63E2-4459-A7D0-4B0996C733E3}"/>
    <dgm:cxn modelId="{4096C2A6-9033-4C2A-A775-F64DAF0F6E10}" type="presOf" srcId="{4CF380DA-ABC2-4141-921A-28D4F740DB2F}" destId="{F351A297-3D7C-4D58-AD69-B83BBD9178A9}" srcOrd="1" destOrd="0" presId="urn:microsoft.com/office/officeart/2005/8/layout/radial5"/>
    <dgm:cxn modelId="{07D371D9-924A-4CFF-9654-64EB750172E8}" type="presOf" srcId="{78C25693-FA46-41F3-9340-9219AAC7DCD1}" destId="{6109926F-CD4B-4E73-AA04-62F0EEEABA4B}" srcOrd="0" destOrd="0" presId="urn:microsoft.com/office/officeart/2005/8/layout/radial5"/>
    <dgm:cxn modelId="{B9C4C3F6-C969-4CDC-BF3E-7AD694B3794C}" type="presOf" srcId="{D37DC765-9838-4637-A4BD-B8DAFF329DE9}" destId="{65650C9E-6EC2-4E64-BA5D-F93A25670C10}" srcOrd="1" destOrd="0" presId="urn:microsoft.com/office/officeart/2005/8/layout/radial5"/>
    <dgm:cxn modelId="{A808FE02-2A26-4E21-AE67-D089870B599A}" srcId="{5A333642-8F06-4A8C-8DB0-D6F12B28143C}" destId="{6D10766B-E9C6-4B01-B923-49D7D2017EF7}" srcOrd="4" destOrd="0" parTransId="{040B1A1D-BBBC-45B5-9255-8406EB4CD958}" sibTransId="{EBEFE374-35F6-48F4-865C-0D90BAFF6342}"/>
    <dgm:cxn modelId="{30373A5B-0826-41A1-996E-D832B796258F}" type="presOf" srcId="{0D4B3573-13BB-4F5A-AAF6-B492D57B3719}" destId="{2E395063-19EE-4B09-8CA7-CB057152D013}" srcOrd="0" destOrd="0" presId="urn:microsoft.com/office/officeart/2005/8/layout/radial5"/>
    <dgm:cxn modelId="{9D95BCD5-C0AE-4BBE-ABD0-DB9B0321ECC4}" type="presOf" srcId="{201BE15C-7914-4E9C-BFA9-2CEE728EB1E8}" destId="{AE30DC6D-887C-43D8-9981-41481B879D73}" srcOrd="0" destOrd="0" presId="urn:microsoft.com/office/officeart/2005/8/layout/radial5"/>
    <dgm:cxn modelId="{7EF021D3-AEA3-44A9-AB7B-24F3F02EC368}" srcId="{5A333642-8F06-4A8C-8DB0-D6F12B28143C}" destId="{8341EE54-5CE6-4EE8-9874-BAB34736C870}" srcOrd="1" destOrd="0" parTransId="{ACF22741-9DC9-4C77-AACC-4DE50C3F1898}" sibTransId="{08114FA2-E06D-46D6-ACD8-38CE5579B895}"/>
    <dgm:cxn modelId="{2C4D2D7C-6595-41DD-AE9D-86C6D118BCCF}" type="presParOf" srcId="{FA1022B9-7B99-44A3-9FFC-235DEFC711BE}" destId="{26782364-6C45-4371-9BAD-FE2580D7832F}" srcOrd="0" destOrd="0" presId="urn:microsoft.com/office/officeart/2005/8/layout/radial5"/>
    <dgm:cxn modelId="{F0AAD5C3-8455-4015-9243-9C12C01C9AD2}" type="presParOf" srcId="{FA1022B9-7B99-44A3-9FFC-235DEFC711BE}" destId="{7B7D6718-55C6-4CE3-9C67-0326747386D4}" srcOrd="1" destOrd="0" presId="urn:microsoft.com/office/officeart/2005/8/layout/radial5"/>
    <dgm:cxn modelId="{2B031AE5-1091-4B10-A626-E7E76B9F3E46}" type="presParOf" srcId="{7B7D6718-55C6-4CE3-9C67-0326747386D4}" destId="{33B239A9-A640-4206-A776-5BD3E7EE6EF2}" srcOrd="0" destOrd="0" presId="urn:microsoft.com/office/officeart/2005/8/layout/radial5"/>
    <dgm:cxn modelId="{8E695DD1-D342-409B-935C-A2DA1E30A35D}" type="presParOf" srcId="{FA1022B9-7B99-44A3-9FFC-235DEFC711BE}" destId="{6109926F-CD4B-4E73-AA04-62F0EEEABA4B}" srcOrd="2" destOrd="0" presId="urn:microsoft.com/office/officeart/2005/8/layout/radial5"/>
    <dgm:cxn modelId="{493FBC9C-AD34-4903-9AFA-5E0FECC24EC5}" type="presParOf" srcId="{FA1022B9-7B99-44A3-9FFC-235DEFC711BE}" destId="{E142D78E-D184-4DD8-BBFD-EBDB419465F9}" srcOrd="3" destOrd="0" presId="urn:microsoft.com/office/officeart/2005/8/layout/radial5"/>
    <dgm:cxn modelId="{3EF25BC8-E8D2-4CD2-971F-3A0F6BF64D42}" type="presParOf" srcId="{E142D78E-D184-4DD8-BBFD-EBDB419465F9}" destId="{EE47E27A-031B-44AD-BF79-9C49772D4BB6}" srcOrd="0" destOrd="0" presId="urn:microsoft.com/office/officeart/2005/8/layout/radial5"/>
    <dgm:cxn modelId="{08C9E615-5FB8-44CD-8DC4-F277535AE6A0}" type="presParOf" srcId="{FA1022B9-7B99-44A3-9FFC-235DEFC711BE}" destId="{D951345D-2932-491E-B62E-2232C9E58A62}" srcOrd="4" destOrd="0" presId="urn:microsoft.com/office/officeart/2005/8/layout/radial5"/>
    <dgm:cxn modelId="{48B8E91A-26B8-48CE-97A5-3568ACE2DA26}" type="presParOf" srcId="{FA1022B9-7B99-44A3-9FFC-235DEFC711BE}" destId="{75AFB421-C6C2-4A70-98D0-AA27CF216907}" srcOrd="5" destOrd="0" presId="urn:microsoft.com/office/officeart/2005/8/layout/radial5"/>
    <dgm:cxn modelId="{644B45F1-9719-4A7D-AB01-A6B7153A8D66}" type="presParOf" srcId="{75AFB421-C6C2-4A70-98D0-AA27CF216907}" destId="{65650C9E-6EC2-4E64-BA5D-F93A25670C10}" srcOrd="0" destOrd="0" presId="urn:microsoft.com/office/officeart/2005/8/layout/radial5"/>
    <dgm:cxn modelId="{6BC4A89B-FADD-4CA9-8D36-7E30EA80D976}" type="presParOf" srcId="{FA1022B9-7B99-44A3-9FFC-235DEFC711BE}" destId="{0741D290-4621-474D-9CD1-4076207EFD62}" srcOrd="6" destOrd="0" presId="urn:microsoft.com/office/officeart/2005/8/layout/radial5"/>
    <dgm:cxn modelId="{6C159F9A-31BA-401D-8B49-9B962148A8BC}" type="presParOf" srcId="{FA1022B9-7B99-44A3-9FFC-235DEFC711BE}" destId="{2B32229E-AA1F-448F-952A-C2B11BE390B3}" srcOrd="7" destOrd="0" presId="urn:microsoft.com/office/officeart/2005/8/layout/radial5"/>
    <dgm:cxn modelId="{D1423BCC-033D-4E99-BE80-95AECF3A9408}" type="presParOf" srcId="{2B32229E-AA1F-448F-952A-C2B11BE390B3}" destId="{1B800C88-E422-4F39-A460-331E88EC6FEA}" srcOrd="0" destOrd="0" presId="urn:microsoft.com/office/officeart/2005/8/layout/radial5"/>
    <dgm:cxn modelId="{C033C5DA-FAAE-4FAD-A771-8AB90C982D03}" type="presParOf" srcId="{FA1022B9-7B99-44A3-9FFC-235DEFC711BE}" destId="{3FF5D485-C432-4FC3-A453-1CE2412BA379}" srcOrd="8" destOrd="0" presId="urn:microsoft.com/office/officeart/2005/8/layout/radial5"/>
    <dgm:cxn modelId="{FC5AAC33-C6F5-4A3C-BA75-453C32BB93AD}" type="presParOf" srcId="{FA1022B9-7B99-44A3-9FFC-235DEFC711BE}" destId="{2E395063-19EE-4B09-8CA7-CB057152D013}" srcOrd="9" destOrd="0" presId="urn:microsoft.com/office/officeart/2005/8/layout/radial5"/>
    <dgm:cxn modelId="{E72D6F27-5B68-44BB-B8D4-66E38D74337C}" type="presParOf" srcId="{2E395063-19EE-4B09-8CA7-CB057152D013}" destId="{8C057BF8-8FF4-4146-AE47-28CF72BF0463}" srcOrd="0" destOrd="0" presId="urn:microsoft.com/office/officeart/2005/8/layout/radial5"/>
    <dgm:cxn modelId="{58167AB2-682E-4EB2-86C6-5FFEF5BAAD08}" type="presParOf" srcId="{FA1022B9-7B99-44A3-9FFC-235DEFC711BE}" destId="{4847A937-7D2C-4D39-8905-FD2330EEA48A}" srcOrd="10" destOrd="0" presId="urn:microsoft.com/office/officeart/2005/8/layout/radial5"/>
    <dgm:cxn modelId="{8B56AE1F-5572-4595-B7F3-849DB8F1047C}" type="presParOf" srcId="{FA1022B9-7B99-44A3-9FFC-235DEFC711BE}" destId="{AE30DC6D-887C-43D8-9981-41481B879D73}" srcOrd="11" destOrd="0" presId="urn:microsoft.com/office/officeart/2005/8/layout/radial5"/>
    <dgm:cxn modelId="{28CE4DD1-823B-4E8C-AC91-CF9B05DF2DD2}" type="presParOf" srcId="{AE30DC6D-887C-43D8-9981-41481B879D73}" destId="{597D83DC-60A2-40C8-8E25-668244962382}" srcOrd="0" destOrd="0" presId="urn:microsoft.com/office/officeart/2005/8/layout/radial5"/>
    <dgm:cxn modelId="{BB256BD5-A6F6-4E5E-ABC8-B8EF2254F285}" type="presParOf" srcId="{FA1022B9-7B99-44A3-9FFC-235DEFC711BE}" destId="{C9D8DF3B-4BC2-4906-90E5-AA676D52FDCD}" srcOrd="12" destOrd="0" presId="urn:microsoft.com/office/officeart/2005/8/layout/radial5"/>
    <dgm:cxn modelId="{6ECD7CAD-7F6D-4FC1-8A5F-1C98D49FEFE5}" type="presParOf" srcId="{FA1022B9-7B99-44A3-9FFC-235DEFC711BE}" destId="{18A222A7-0ECD-45A6-963F-C193129EFBFD}" srcOrd="13" destOrd="0" presId="urn:microsoft.com/office/officeart/2005/8/layout/radial5"/>
    <dgm:cxn modelId="{3998E9A0-EC00-461A-87F0-06E7975648D4}" type="presParOf" srcId="{18A222A7-0ECD-45A6-963F-C193129EFBFD}" destId="{ACAD5E96-2C57-4D44-873D-927E7F3C701E}" srcOrd="0" destOrd="0" presId="urn:microsoft.com/office/officeart/2005/8/layout/radial5"/>
    <dgm:cxn modelId="{D380F835-8385-4515-AE80-C142DC024FFB}" type="presParOf" srcId="{FA1022B9-7B99-44A3-9FFC-235DEFC711BE}" destId="{7F5B92F4-895E-45FB-A196-C704B9AB1F31}" srcOrd="14" destOrd="0" presId="urn:microsoft.com/office/officeart/2005/8/layout/radial5"/>
    <dgm:cxn modelId="{2F6FB395-F52D-4E0D-B5EF-CA8967A6149E}" type="presParOf" srcId="{FA1022B9-7B99-44A3-9FFC-235DEFC711BE}" destId="{8C6046EE-51C5-4478-9519-19695FCCF278}" srcOrd="15" destOrd="0" presId="urn:microsoft.com/office/officeart/2005/8/layout/radial5"/>
    <dgm:cxn modelId="{5C746E5E-0BD6-47B1-84BF-55DF9A143791}" type="presParOf" srcId="{8C6046EE-51C5-4478-9519-19695FCCF278}" destId="{F351A297-3D7C-4D58-AD69-B83BBD9178A9}" srcOrd="0" destOrd="0" presId="urn:microsoft.com/office/officeart/2005/8/layout/radial5"/>
    <dgm:cxn modelId="{26C02ECA-9BE2-4C1F-86A1-DA7DDE3E691B}" type="presParOf" srcId="{FA1022B9-7B99-44A3-9FFC-235DEFC711BE}" destId="{A2B277BC-858D-4D19-A92A-982A90E7B084}" srcOrd="16" destOrd="0" presId="urn:microsoft.com/office/officeart/2005/8/layout/radial5"/>
    <dgm:cxn modelId="{2FCEF81C-99D1-47DF-89E1-78F3C243600F}" type="presParOf" srcId="{FA1022B9-7B99-44A3-9FFC-235DEFC711BE}" destId="{38FD0E02-B448-44D9-AD49-776DA2DDB44B}" srcOrd="17" destOrd="0" presId="urn:microsoft.com/office/officeart/2005/8/layout/radial5"/>
    <dgm:cxn modelId="{2723A791-37DB-4E86-820C-D53D46C1DBB5}" type="presParOf" srcId="{38FD0E02-B448-44D9-AD49-776DA2DDB44B}" destId="{39571C4F-9E5D-4CF1-957B-6BDA59CF8294}" srcOrd="0" destOrd="0" presId="urn:microsoft.com/office/officeart/2005/8/layout/radial5"/>
    <dgm:cxn modelId="{A8E2CDE8-F36D-488C-9DDC-9F2001FF8A7E}" type="presParOf" srcId="{FA1022B9-7B99-44A3-9FFC-235DEFC711BE}" destId="{477DB0B1-483C-4E8E-8DBB-BF263DF5B942}" srcOrd="18" destOrd="0" presId="urn:microsoft.com/office/officeart/2005/8/layout/radial5"/>
    <dgm:cxn modelId="{384BDFBE-123E-48D0-A37F-2F4B6A4EB654}" type="presParOf" srcId="{FA1022B9-7B99-44A3-9FFC-235DEFC711BE}" destId="{0360F16B-B68C-4B85-A5AA-2627B50D6663}" srcOrd="19" destOrd="0" presId="urn:microsoft.com/office/officeart/2005/8/layout/radial5"/>
    <dgm:cxn modelId="{8BC1A9E7-6B60-42A4-890D-1CC77C35878B}" type="presParOf" srcId="{0360F16B-B68C-4B85-A5AA-2627B50D6663}" destId="{9947DB3D-589A-4E8C-B13D-91ED8D046DD0}" srcOrd="0" destOrd="0" presId="urn:microsoft.com/office/officeart/2005/8/layout/radial5"/>
    <dgm:cxn modelId="{17700F2C-67B6-48E9-A3CB-5EF02336E72A}" type="presParOf" srcId="{FA1022B9-7B99-44A3-9FFC-235DEFC711BE}" destId="{1A3E417D-A3F6-46C3-B211-B3BAA185BD78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12E7D1-4FC4-4EE6-8C58-BA09425B24C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F2D1F936-ABD0-4F33-9FD5-84461ABE54D2}">
      <dgm:prSet phldrT="[Текст]"/>
      <dgm:spPr/>
      <dgm:t>
        <a:bodyPr/>
        <a:lstStyle/>
        <a:p>
          <a:r>
            <a:rPr lang="uk-UA" dirty="0" smtClean="0"/>
            <a:t>принцип комплексності</a:t>
          </a:r>
          <a:endParaRPr lang="uk-UA" dirty="0"/>
        </a:p>
      </dgm:t>
    </dgm:pt>
    <dgm:pt modelId="{B2FF6918-A110-49AC-A7FB-C5E949D8FB1A}" type="parTrans" cxnId="{FFB46556-F1DB-4D86-8E5D-A700153113E5}">
      <dgm:prSet/>
      <dgm:spPr/>
      <dgm:t>
        <a:bodyPr/>
        <a:lstStyle/>
        <a:p>
          <a:endParaRPr lang="uk-UA"/>
        </a:p>
      </dgm:t>
    </dgm:pt>
    <dgm:pt modelId="{B1C42D4B-C4C2-45E2-BDE1-3B48ACC353CC}" type="sibTrans" cxnId="{FFB46556-F1DB-4D86-8E5D-A700153113E5}">
      <dgm:prSet/>
      <dgm:spPr/>
      <dgm:t>
        <a:bodyPr/>
        <a:lstStyle/>
        <a:p>
          <a:endParaRPr lang="uk-UA"/>
        </a:p>
      </dgm:t>
    </dgm:pt>
    <dgm:pt modelId="{9F03EEC9-0CDC-461F-BBB6-977D186F0BAD}">
      <dgm:prSet phldrT="[Текст]"/>
      <dgm:spPr/>
      <dgm:t>
        <a:bodyPr/>
        <a:lstStyle/>
        <a:p>
          <a:r>
            <a:rPr lang="uk-UA" dirty="0" smtClean="0"/>
            <a:t>принцип наступності</a:t>
          </a:r>
          <a:endParaRPr lang="uk-UA" dirty="0"/>
        </a:p>
      </dgm:t>
    </dgm:pt>
    <dgm:pt modelId="{C202E5B4-F828-4FD9-8789-8C9327EDBDA5}" type="parTrans" cxnId="{E1F00D72-1010-48EA-ABFE-19673DC8C691}">
      <dgm:prSet/>
      <dgm:spPr/>
      <dgm:t>
        <a:bodyPr/>
        <a:lstStyle/>
        <a:p>
          <a:endParaRPr lang="uk-UA"/>
        </a:p>
      </dgm:t>
    </dgm:pt>
    <dgm:pt modelId="{D5CF4EAE-3E16-4B24-B498-7BD832CE1DCD}" type="sibTrans" cxnId="{E1F00D72-1010-48EA-ABFE-19673DC8C691}">
      <dgm:prSet/>
      <dgm:spPr/>
      <dgm:t>
        <a:bodyPr/>
        <a:lstStyle/>
        <a:p>
          <a:endParaRPr lang="uk-UA"/>
        </a:p>
      </dgm:t>
    </dgm:pt>
    <dgm:pt modelId="{E5171EC7-F74D-4799-A261-34880556A315}">
      <dgm:prSet phldrT="[Текст]"/>
      <dgm:spPr/>
      <dgm:t>
        <a:bodyPr/>
        <a:lstStyle/>
        <a:p>
          <a:r>
            <a:rPr lang="uk-UA" dirty="0" smtClean="0"/>
            <a:t>принцип етичності</a:t>
          </a:r>
          <a:endParaRPr lang="uk-UA" dirty="0"/>
        </a:p>
      </dgm:t>
    </dgm:pt>
    <dgm:pt modelId="{6C54F494-BFCB-42EC-8859-EBB55256D0EC}" type="parTrans" cxnId="{7D587969-E0F3-4A04-B773-2D2CB8E0CF4E}">
      <dgm:prSet/>
      <dgm:spPr/>
      <dgm:t>
        <a:bodyPr/>
        <a:lstStyle/>
        <a:p>
          <a:endParaRPr lang="uk-UA"/>
        </a:p>
      </dgm:t>
    </dgm:pt>
    <dgm:pt modelId="{86D294D3-D2F0-4B00-BDF9-B641783817C5}" type="sibTrans" cxnId="{7D587969-E0F3-4A04-B773-2D2CB8E0CF4E}">
      <dgm:prSet/>
      <dgm:spPr/>
      <dgm:t>
        <a:bodyPr/>
        <a:lstStyle/>
        <a:p>
          <a:endParaRPr lang="uk-UA"/>
        </a:p>
      </dgm:t>
    </dgm:pt>
    <dgm:pt modelId="{7D9A45C1-0196-4845-9F98-7A3836697110}">
      <dgm:prSet phldrT="[Текст]"/>
      <dgm:spPr/>
      <dgm:t>
        <a:bodyPr/>
        <a:lstStyle/>
        <a:p>
          <a:r>
            <a:rPr lang="uk-UA" dirty="0" smtClean="0"/>
            <a:t>принцип системності</a:t>
          </a:r>
          <a:endParaRPr lang="uk-UA" dirty="0"/>
        </a:p>
      </dgm:t>
    </dgm:pt>
    <dgm:pt modelId="{8196F39E-097F-4A6C-BD8B-668D8378ED36}" type="parTrans" cxnId="{EC77C21C-1B07-4B1B-82CF-1A8CB6FA521F}">
      <dgm:prSet/>
      <dgm:spPr/>
      <dgm:t>
        <a:bodyPr/>
        <a:lstStyle/>
        <a:p>
          <a:endParaRPr lang="uk-UA"/>
        </a:p>
      </dgm:t>
    </dgm:pt>
    <dgm:pt modelId="{AD129260-4EDD-423C-9FEE-3AC2F8057ACD}" type="sibTrans" cxnId="{EC77C21C-1B07-4B1B-82CF-1A8CB6FA521F}">
      <dgm:prSet/>
      <dgm:spPr/>
      <dgm:t>
        <a:bodyPr/>
        <a:lstStyle/>
        <a:p>
          <a:endParaRPr lang="uk-UA"/>
        </a:p>
      </dgm:t>
    </dgm:pt>
    <dgm:pt modelId="{0DA0A926-3B55-44AF-8F07-2994AC3366B9}">
      <dgm:prSet phldrT="[Текст]"/>
      <dgm:spPr/>
      <dgm:t>
        <a:bodyPr/>
        <a:lstStyle/>
        <a:p>
          <a:r>
            <a:rPr lang="uk-UA" dirty="0" smtClean="0"/>
            <a:t>принцип конкретності</a:t>
          </a:r>
          <a:endParaRPr lang="uk-UA" dirty="0"/>
        </a:p>
      </dgm:t>
    </dgm:pt>
    <dgm:pt modelId="{0434629F-C6F7-4960-BF54-818A731EF134}" type="parTrans" cxnId="{E3882916-9100-4587-8F3C-E09F776AD7D6}">
      <dgm:prSet/>
      <dgm:spPr/>
      <dgm:t>
        <a:bodyPr/>
        <a:lstStyle/>
        <a:p>
          <a:endParaRPr lang="uk-UA"/>
        </a:p>
      </dgm:t>
    </dgm:pt>
    <dgm:pt modelId="{3231305C-489D-4F79-A7B2-6E7598B61CB2}" type="sibTrans" cxnId="{E3882916-9100-4587-8F3C-E09F776AD7D6}">
      <dgm:prSet/>
      <dgm:spPr/>
      <dgm:t>
        <a:bodyPr/>
        <a:lstStyle/>
        <a:p>
          <a:endParaRPr lang="uk-UA"/>
        </a:p>
      </dgm:t>
    </dgm:pt>
    <dgm:pt modelId="{479F1569-C174-47E0-8F57-25BF6A031AF4}">
      <dgm:prSet phldrT="[Текст]"/>
      <dgm:spPr/>
      <dgm:t>
        <a:bodyPr/>
        <a:lstStyle/>
        <a:p>
          <a:r>
            <a:rPr lang="uk-UA" dirty="0" smtClean="0"/>
            <a:t>принцип науковості</a:t>
          </a:r>
          <a:endParaRPr lang="uk-UA" dirty="0"/>
        </a:p>
      </dgm:t>
    </dgm:pt>
    <dgm:pt modelId="{E7DAA526-C359-4D0C-9B23-160CF524BCE4}" type="parTrans" cxnId="{D90332E3-44D0-4864-BEB5-615BF6DA26A2}">
      <dgm:prSet/>
      <dgm:spPr/>
      <dgm:t>
        <a:bodyPr/>
        <a:lstStyle/>
        <a:p>
          <a:endParaRPr lang="uk-UA"/>
        </a:p>
      </dgm:t>
    </dgm:pt>
    <dgm:pt modelId="{606C545B-D41F-4EA7-BB3C-E3AD6F159957}" type="sibTrans" cxnId="{D90332E3-44D0-4864-BEB5-615BF6DA26A2}">
      <dgm:prSet/>
      <dgm:spPr/>
      <dgm:t>
        <a:bodyPr/>
        <a:lstStyle/>
        <a:p>
          <a:endParaRPr lang="uk-UA"/>
        </a:p>
      </dgm:t>
    </dgm:pt>
    <dgm:pt modelId="{1E3399C2-52B2-4370-9CEE-E86A34FB41D0}">
      <dgm:prSet phldrT="[Текст]"/>
      <dgm:spPr/>
      <dgm:t>
        <a:bodyPr/>
        <a:lstStyle/>
        <a:p>
          <a:r>
            <a:rPr lang="uk-UA" dirty="0" smtClean="0"/>
            <a:t>принцип реалістичності</a:t>
          </a:r>
          <a:endParaRPr lang="uk-UA" dirty="0"/>
        </a:p>
      </dgm:t>
    </dgm:pt>
    <dgm:pt modelId="{CA8929B3-E014-446A-811E-27956E17ADB4}" type="parTrans" cxnId="{86535CCB-D663-4AA8-AB3A-BC28D31FDB7D}">
      <dgm:prSet/>
      <dgm:spPr/>
      <dgm:t>
        <a:bodyPr/>
        <a:lstStyle/>
        <a:p>
          <a:endParaRPr lang="uk-UA"/>
        </a:p>
      </dgm:t>
    </dgm:pt>
    <dgm:pt modelId="{234A3C6C-9A65-414E-AE5D-3C806D367249}" type="sibTrans" cxnId="{86535CCB-D663-4AA8-AB3A-BC28D31FDB7D}">
      <dgm:prSet/>
      <dgm:spPr/>
      <dgm:t>
        <a:bodyPr/>
        <a:lstStyle/>
        <a:p>
          <a:endParaRPr lang="uk-UA"/>
        </a:p>
      </dgm:t>
    </dgm:pt>
    <dgm:pt modelId="{E48AAE3B-C0D4-4968-87E9-FF4EAF12C9B3}" type="pres">
      <dgm:prSet presAssocID="{8112E7D1-4FC4-4EE6-8C58-BA09425B24C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5D05A4F-EB8C-4C3A-9702-B515960B0A6E}" type="pres">
      <dgm:prSet presAssocID="{F2D1F936-ABD0-4F33-9FD5-84461ABE54D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0EE7AF7-3D6F-4F0C-85CF-EF96FC00414B}" type="pres">
      <dgm:prSet presAssocID="{B1C42D4B-C4C2-45E2-BDE1-3B48ACC353CC}" presName="sibTrans" presStyleCnt="0"/>
      <dgm:spPr/>
    </dgm:pt>
    <dgm:pt modelId="{0F8BE37D-0CBD-4174-BE12-E989656F7FF6}" type="pres">
      <dgm:prSet presAssocID="{9F03EEC9-0CDC-461F-BBB6-977D186F0BA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CC64392-549B-4C53-803A-B9387873E7EE}" type="pres">
      <dgm:prSet presAssocID="{D5CF4EAE-3E16-4B24-B498-7BD832CE1DCD}" presName="sibTrans" presStyleCnt="0"/>
      <dgm:spPr/>
    </dgm:pt>
    <dgm:pt modelId="{5C754EC1-C142-46AF-A312-91A5ED5424A6}" type="pres">
      <dgm:prSet presAssocID="{E5171EC7-F74D-4799-A261-34880556A315}" presName="node" presStyleLbl="node1" presStyleIdx="2" presStyleCnt="7" custLinFactNeighborX="475" custLinFactNeighborY="-324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025B898-8210-4FE5-BCD1-3B17095AD045}" type="pres">
      <dgm:prSet presAssocID="{86D294D3-D2F0-4B00-BDF9-B641783817C5}" presName="sibTrans" presStyleCnt="0"/>
      <dgm:spPr/>
    </dgm:pt>
    <dgm:pt modelId="{983BC2EC-8E15-4B5A-8A68-31FF6DACEB31}" type="pres">
      <dgm:prSet presAssocID="{7D9A45C1-0196-4845-9F98-7A3836697110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E70642F-EFFC-42D3-BBF7-A71F6E3D3D97}" type="pres">
      <dgm:prSet presAssocID="{AD129260-4EDD-423C-9FEE-3AC2F8057ACD}" presName="sibTrans" presStyleCnt="0"/>
      <dgm:spPr/>
    </dgm:pt>
    <dgm:pt modelId="{E521FD8A-A4B3-4FDC-8588-F58C61A1D133}" type="pres">
      <dgm:prSet presAssocID="{0DA0A926-3B55-44AF-8F07-2994AC3366B9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D11CBB7-4782-4BC6-BF39-9C5518595DF2}" type="pres">
      <dgm:prSet presAssocID="{3231305C-489D-4F79-A7B2-6E7598B61CB2}" presName="sibTrans" presStyleCnt="0"/>
      <dgm:spPr/>
    </dgm:pt>
    <dgm:pt modelId="{366CEDE8-C973-402E-A600-C0D3603CDB5E}" type="pres">
      <dgm:prSet presAssocID="{479F1569-C174-47E0-8F57-25BF6A031AF4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5C524F1-DE1C-4056-8E2D-F7715EFE50FB}" type="pres">
      <dgm:prSet presAssocID="{606C545B-D41F-4EA7-BB3C-E3AD6F159957}" presName="sibTrans" presStyleCnt="0"/>
      <dgm:spPr/>
    </dgm:pt>
    <dgm:pt modelId="{E29AAE26-6525-4874-AFF5-93E17B0F90B1}" type="pres">
      <dgm:prSet presAssocID="{1E3399C2-52B2-4370-9CEE-E86A34FB41D0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9835C94-1728-4200-B1C5-AB25427C997D}" type="presOf" srcId="{1E3399C2-52B2-4370-9CEE-E86A34FB41D0}" destId="{E29AAE26-6525-4874-AFF5-93E17B0F90B1}" srcOrd="0" destOrd="0" presId="urn:microsoft.com/office/officeart/2005/8/layout/default"/>
    <dgm:cxn modelId="{86535CCB-D663-4AA8-AB3A-BC28D31FDB7D}" srcId="{8112E7D1-4FC4-4EE6-8C58-BA09425B24C8}" destId="{1E3399C2-52B2-4370-9CEE-E86A34FB41D0}" srcOrd="6" destOrd="0" parTransId="{CA8929B3-E014-446A-811E-27956E17ADB4}" sibTransId="{234A3C6C-9A65-414E-AE5D-3C806D367249}"/>
    <dgm:cxn modelId="{E1F00D72-1010-48EA-ABFE-19673DC8C691}" srcId="{8112E7D1-4FC4-4EE6-8C58-BA09425B24C8}" destId="{9F03EEC9-0CDC-461F-BBB6-977D186F0BAD}" srcOrd="1" destOrd="0" parTransId="{C202E5B4-F828-4FD9-8789-8C9327EDBDA5}" sibTransId="{D5CF4EAE-3E16-4B24-B498-7BD832CE1DCD}"/>
    <dgm:cxn modelId="{5B7DEEC5-066F-484B-9D30-87531DE86ABE}" type="presOf" srcId="{F2D1F936-ABD0-4F33-9FD5-84461ABE54D2}" destId="{95D05A4F-EB8C-4C3A-9702-B515960B0A6E}" srcOrd="0" destOrd="0" presId="urn:microsoft.com/office/officeart/2005/8/layout/default"/>
    <dgm:cxn modelId="{FFB46556-F1DB-4D86-8E5D-A700153113E5}" srcId="{8112E7D1-4FC4-4EE6-8C58-BA09425B24C8}" destId="{F2D1F936-ABD0-4F33-9FD5-84461ABE54D2}" srcOrd="0" destOrd="0" parTransId="{B2FF6918-A110-49AC-A7FB-C5E949D8FB1A}" sibTransId="{B1C42D4B-C4C2-45E2-BDE1-3B48ACC353CC}"/>
    <dgm:cxn modelId="{EC77C21C-1B07-4B1B-82CF-1A8CB6FA521F}" srcId="{8112E7D1-4FC4-4EE6-8C58-BA09425B24C8}" destId="{7D9A45C1-0196-4845-9F98-7A3836697110}" srcOrd="3" destOrd="0" parTransId="{8196F39E-097F-4A6C-BD8B-668D8378ED36}" sibTransId="{AD129260-4EDD-423C-9FEE-3AC2F8057ACD}"/>
    <dgm:cxn modelId="{AC157DBB-9FF4-426E-9216-FF42B229FD22}" type="presOf" srcId="{9F03EEC9-0CDC-461F-BBB6-977D186F0BAD}" destId="{0F8BE37D-0CBD-4174-BE12-E989656F7FF6}" srcOrd="0" destOrd="0" presId="urn:microsoft.com/office/officeart/2005/8/layout/default"/>
    <dgm:cxn modelId="{8275E209-14EE-40AD-9208-C43164314872}" type="presOf" srcId="{E5171EC7-F74D-4799-A261-34880556A315}" destId="{5C754EC1-C142-46AF-A312-91A5ED5424A6}" srcOrd="0" destOrd="0" presId="urn:microsoft.com/office/officeart/2005/8/layout/default"/>
    <dgm:cxn modelId="{7D587969-E0F3-4A04-B773-2D2CB8E0CF4E}" srcId="{8112E7D1-4FC4-4EE6-8C58-BA09425B24C8}" destId="{E5171EC7-F74D-4799-A261-34880556A315}" srcOrd="2" destOrd="0" parTransId="{6C54F494-BFCB-42EC-8859-EBB55256D0EC}" sibTransId="{86D294D3-D2F0-4B00-BDF9-B641783817C5}"/>
    <dgm:cxn modelId="{D1A3D77C-39CF-4371-9C62-21C4F880A709}" type="presOf" srcId="{7D9A45C1-0196-4845-9F98-7A3836697110}" destId="{983BC2EC-8E15-4B5A-8A68-31FF6DACEB31}" srcOrd="0" destOrd="0" presId="urn:microsoft.com/office/officeart/2005/8/layout/default"/>
    <dgm:cxn modelId="{604E3A4A-3793-44D9-BA67-B4AA1D2C193B}" type="presOf" srcId="{0DA0A926-3B55-44AF-8F07-2994AC3366B9}" destId="{E521FD8A-A4B3-4FDC-8588-F58C61A1D133}" srcOrd="0" destOrd="0" presId="urn:microsoft.com/office/officeart/2005/8/layout/default"/>
    <dgm:cxn modelId="{BCF59EFF-058B-419D-A885-3DCB6F023B63}" type="presOf" srcId="{479F1569-C174-47E0-8F57-25BF6A031AF4}" destId="{366CEDE8-C973-402E-A600-C0D3603CDB5E}" srcOrd="0" destOrd="0" presId="urn:microsoft.com/office/officeart/2005/8/layout/default"/>
    <dgm:cxn modelId="{851A3AD8-1785-4D0A-AD9F-AEFE296F29A8}" type="presOf" srcId="{8112E7D1-4FC4-4EE6-8C58-BA09425B24C8}" destId="{E48AAE3B-C0D4-4968-87E9-FF4EAF12C9B3}" srcOrd="0" destOrd="0" presId="urn:microsoft.com/office/officeart/2005/8/layout/default"/>
    <dgm:cxn modelId="{D90332E3-44D0-4864-BEB5-615BF6DA26A2}" srcId="{8112E7D1-4FC4-4EE6-8C58-BA09425B24C8}" destId="{479F1569-C174-47E0-8F57-25BF6A031AF4}" srcOrd="5" destOrd="0" parTransId="{E7DAA526-C359-4D0C-9B23-160CF524BCE4}" sibTransId="{606C545B-D41F-4EA7-BB3C-E3AD6F159957}"/>
    <dgm:cxn modelId="{E3882916-9100-4587-8F3C-E09F776AD7D6}" srcId="{8112E7D1-4FC4-4EE6-8C58-BA09425B24C8}" destId="{0DA0A926-3B55-44AF-8F07-2994AC3366B9}" srcOrd="4" destOrd="0" parTransId="{0434629F-C6F7-4960-BF54-818A731EF134}" sibTransId="{3231305C-489D-4F79-A7B2-6E7598B61CB2}"/>
    <dgm:cxn modelId="{0311CFB8-8442-496D-8ACF-F4BD56AD62E9}" type="presParOf" srcId="{E48AAE3B-C0D4-4968-87E9-FF4EAF12C9B3}" destId="{95D05A4F-EB8C-4C3A-9702-B515960B0A6E}" srcOrd="0" destOrd="0" presId="urn:microsoft.com/office/officeart/2005/8/layout/default"/>
    <dgm:cxn modelId="{53D7A23A-AF64-457A-A3FF-32CA8B046A27}" type="presParOf" srcId="{E48AAE3B-C0D4-4968-87E9-FF4EAF12C9B3}" destId="{B0EE7AF7-3D6F-4F0C-85CF-EF96FC00414B}" srcOrd="1" destOrd="0" presId="urn:microsoft.com/office/officeart/2005/8/layout/default"/>
    <dgm:cxn modelId="{3FB02AC9-F89F-4BEA-8F50-51A11430A526}" type="presParOf" srcId="{E48AAE3B-C0D4-4968-87E9-FF4EAF12C9B3}" destId="{0F8BE37D-0CBD-4174-BE12-E989656F7FF6}" srcOrd="2" destOrd="0" presId="urn:microsoft.com/office/officeart/2005/8/layout/default"/>
    <dgm:cxn modelId="{03FFDDBC-9610-46F2-B41C-98E3F770B510}" type="presParOf" srcId="{E48AAE3B-C0D4-4968-87E9-FF4EAF12C9B3}" destId="{2CC64392-549B-4C53-803A-B9387873E7EE}" srcOrd="3" destOrd="0" presId="urn:microsoft.com/office/officeart/2005/8/layout/default"/>
    <dgm:cxn modelId="{9E39A24C-DDB9-4338-A514-F80E489A93B7}" type="presParOf" srcId="{E48AAE3B-C0D4-4968-87E9-FF4EAF12C9B3}" destId="{5C754EC1-C142-46AF-A312-91A5ED5424A6}" srcOrd="4" destOrd="0" presId="urn:microsoft.com/office/officeart/2005/8/layout/default"/>
    <dgm:cxn modelId="{D7E522B9-B1A0-47C7-85C5-08F0CEDA7F6F}" type="presParOf" srcId="{E48AAE3B-C0D4-4968-87E9-FF4EAF12C9B3}" destId="{0025B898-8210-4FE5-BCD1-3B17095AD045}" srcOrd="5" destOrd="0" presId="urn:microsoft.com/office/officeart/2005/8/layout/default"/>
    <dgm:cxn modelId="{57CDA845-D918-4144-B182-E7D93236002E}" type="presParOf" srcId="{E48AAE3B-C0D4-4968-87E9-FF4EAF12C9B3}" destId="{983BC2EC-8E15-4B5A-8A68-31FF6DACEB31}" srcOrd="6" destOrd="0" presId="urn:microsoft.com/office/officeart/2005/8/layout/default"/>
    <dgm:cxn modelId="{9AE610C5-8E47-4B2C-8C0A-2657AC478D57}" type="presParOf" srcId="{E48AAE3B-C0D4-4968-87E9-FF4EAF12C9B3}" destId="{3E70642F-EFFC-42D3-BBF7-A71F6E3D3D97}" srcOrd="7" destOrd="0" presId="urn:microsoft.com/office/officeart/2005/8/layout/default"/>
    <dgm:cxn modelId="{CAE3EFA9-23D8-479F-A6FC-6C4DEA75A47D}" type="presParOf" srcId="{E48AAE3B-C0D4-4968-87E9-FF4EAF12C9B3}" destId="{E521FD8A-A4B3-4FDC-8588-F58C61A1D133}" srcOrd="8" destOrd="0" presId="urn:microsoft.com/office/officeart/2005/8/layout/default"/>
    <dgm:cxn modelId="{4A9D969C-505A-46D5-A62B-DD70AAFC3C97}" type="presParOf" srcId="{E48AAE3B-C0D4-4968-87E9-FF4EAF12C9B3}" destId="{2D11CBB7-4782-4BC6-BF39-9C5518595DF2}" srcOrd="9" destOrd="0" presId="urn:microsoft.com/office/officeart/2005/8/layout/default"/>
    <dgm:cxn modelId="{AB3E083E-6CAF-4E46-A80A-DBDEB16B92ED}" type="presParOf" srcId="{E48AAE3B-C0D4-4968-87E9-FF4EAF12C9B3}" destId="{366CEDE8-C973-402E-A600-C0D3603CDB5E}" srcOrd="10" destOrd="0" presId="urn:microsoft.com/office/officeart/2005/8/layout/default"/>
    <dgm:cxn modelId="{AE5EFD8C-AE48-4A33-97D7-A58B018033C5}" type="presParOf" srcId="{E48AAE3B-C0D4-4968-87E9-FF4EAF12C9B3}" destId="{B5C524F1-DE1C-4056-8E2D-F7715EFE50FB}" srcOrd="11" destOrd="0" presId="urn:microsoft.com/office/officeart/2005/8/layout/default"/>
    <dgm:cxn modelId="{5EA0C5F3-A1F4-4B22-A725-972F34449693}" type="presParOf" srcId="{E48AAE3B-C0D4-4968-87E9-FF4EAF12C9B3}" destId="{E29AAE26-6525-4874-AFF5-93E17B0F90B1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92B325-7F5E-4F93-A42F-A3CE4E4E4BD3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5804062B-9525-461D-9C7C-74A4433EB6C4}">
      <dgm:prSet phldrT="[Текст]"/>
      <dgm:spPr/>
      <dgm:t>
        <a:bodyPr/>
        <a:lstStyle/>
        <a:p>
          <a:r>
            <a:rPr lang="uk-UA" b="1" dirty="0" smtClean="0"/>
            <a:t>на  рівні  фізичного  здоров</a:t>
          </a:r>
          <a:r>
            <a:rPr lang="ru-RU" b="1" dirty="0" smtClean="0"/>
            <a:t>’</a:t>
          </a:r>
          <a:r>
            <a:rPr lang="uk-UA" b="1" dirty="0" smtClean="0"/>
            <a:t>я</a:t>
          </a:r>
          <a:endParaRPr lang="uk-UA" dirty="0"/>
        </a:p>
      </dgm:t>
    </dgm:pt>
    <dgm:pt modelId="{D5B9051F-2688-4A4D-A143-35CB96083E4F}" type="parTrans" cxnId="{119C4758-E31D-4BC2-B385-90A10B7279D3}">
      <dgm:prSet/>
      <dgm:spPr/>
      <dgm:t>
        <a:bodyPr/>
        <a:lstStyle/>
        <a:p>
          <a:endParaRPr lang="uk-UA"/>
        </a:p>
      </dgm:t>
    </dgm:pt>
    <dgm:pt modelId="{C183AB5B-0AEA-47A8-8BC5-7EDF30B3332B}" type="sibTrans" cxnId="{119C4758-E31D-4BC2-B385-90A10B7279D3}">
      <dgm:prSet/>
      <dgm:spPr/>
      <dgm:t>
        <a:bodyPr/>
        <a:lstStyle/>
        <a:p>
          <a:endParaRPr lang="uk-UA"/>
        </a:p>
      </dgm:t>
    </dgm:pt>
    <dgm:pt modelId="{D3B86EBF-FB07-453E-9F00-F46A62E8CAB8}">
      <dgm:prSet phldrT="[Текст]"/>
      <dgm:spPr/>
      <dgm:t>
        <a:bodyPr/>
        <a:lstStyle/>
        <a:p>
          <a:r>
            <a:rPr lang="uk-UA" b="1" dirty="0" smtClean="0"/>
            <a:t>на  рівні  психологічного  комфорту</a:t>
          </a:r>
          <a:endParaRPr lang="uk-UA" dirty="0"/>
        </a:p>
      </dgm:t>
    </dgm:pt>
    <dgm:pt modelId="{DFADF81B-52E4-4584-B249-13FE3BF05DAA}" type="parTrans" cxnId="{F4918545-C33A-4C73-A019-1A5CA3B2EB67}">
      <dgm:prSet/>
      <dgm:spPr/>
      <dgm:t>
        <a:bodyPr/>
        <a:lstStyle/>
        <a:p>
          <a:endParaRPr lang="uk-UA"/>
        </a:p>
      </dgm:t>
    </dgm:pt>
    <dgm:pt modelId="{F0030EBE-B0E7-4136-84A0-93051FE4E8CA}" type="sibTrans" cxnId="{F4918545-C33A-4C73-A019-1A5CA3B2EB67}">
      <dgm:prSet/>
      <dgm:spPr/>
      <dgm:t>
        <a:bodyPr/>
        <a:lstStyle/>
        <a:p>
          <a:endParaRPr lang="uk-UA"/>
        </a:p>
      </dgm:t>
    </dgm:pt>
    <dgm:pt modelId="{333660A6-62EE-4E3C-8064-2DB06601B8FF}">
      <dgm:prSet phldrT="[Текст]"/>
      <dgm:spPr/>
      <dgm:t>
        <a:bodyPr/>
        <a:lstStyle/>
        <a:p>
          <a:r>
            <a:rPr lang="uk-UA" b="1" dirty="0" smtClean="0"/>
            <a:t>на  рівні  духовного  здоров</a:t>
          </a:r>
          <a:r>
            <a:rPr lang="ru-RU" b="1" dirty="0" smtClean="0"/>
            <a:t>’</a:t>
          </a:r>
          <a:r>
            <a:rPr lang="uk-UA" b="1" dirty="0" smtClean="0"/>
            <a:t>я</a:t>
          </a:r>
          <a:endParaRPr lang="uk-UA" dirty="0"/>
        </a:p>
      </dgm:t>
    </dgm:pt>
    <dgm:pt modelId="{05E91E11-0C1B-4382-8265-9DDB0ED1174E}" type="parTrans" cxnId="{9F49C677-7D78-4161-8FD5-7B5314C0A865}">
      <dgm:prSet/>
      <dgm:spPr/>
      <dgm:t>
        <a:bodyPr/>
        <a:lstStyle/>
        <a:p>
          <a:endParaRPr lang="uk-UA"/>
        </a:p>
      </dgm:t>
    </dgm:pt>
    <dgm:pt modelId="{4171797B-384F-487F-8D39-0D2887A2BEF0}" type="sibTrans" cxnId="{9F49C677-7D78-4161-8FD5-7B5314C0A865}">
      <dgm:prSet/>
      <dgm:spPr/>
      <dgm:t>
        <a:bodyPr/>
        <a:lstStyle/>
        <a:p>
          <a:endParaRPr lang="uk-UA"/>
        </a:p>
      </dgm:t>
    </dgm:pt>
    <dgm:pt modelId="{EFF11B35-B2D7-4D00-A14E-8E84BA085E6C}">
      <dgm:prSet phldrT="[Текст]"/>
      <dgm:spPr/>
      <dgm:t>
        <a:bodyPr/>
        <a:lstStyle/>
        <a:p>
          <a:r>
            <a:rPr lang="uk-UA" b="1" dirty="0" smtClean="0"/>
            <a:t>на  рівні соціального  добробуту</a:t>
          </a:r>
          <a:endParaRPr lang="uk-UA" dirty="0"/>
        </a:p>
      </dgm:t>
    </dgm:pt>
    <dgm:pt modelId="{8768C954-EEFC-40E5-802F-81155F68258E}" type="parTrans" cxnId="{36CD8C5B-BF85-4D37-A35A-42B9866251D7}">
      <dgm:prSet/>
      <dgm:spPr/>
      <dgm:t>
        <a:bodyPr/>
        <a:lstStyle/>
        <a:p>
          <a:endParaRPr lang="uk-UA"/>
        </a:p>
      </dgm:t>
    </dgm:pt>
    <dgm:pt modelId="{965DD7CF-7D4C-4885-B5BF-4EEEA7146E56}" type="sibTrans" cxnId="{36CD8C5B-BF85-4D37-A35A-42B9866251D7}">
      <dgm:prSet/>
      <dgm:spPr/>
      <dgm:t>
        <a:bodyPr/>
        <a:lstStyle/>
        <a:p>
          <a:endParaRPr lang="uk-UA"/>
        </a:p>
      </dgm:t>
    </dgm:pt>
    <dgm:pt modelId="{464323A4-3499-4119-A2C6-DB9A3389AA09}" type="pres">
      <dgm:prSet presAssocID="{F092B325-7F5E-4F93-A42F-A3CE4E4E4BD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9F0CA53-7B16-4B13-A96E-42825C1B3585}" type="pres">
      <dgm:prSet presAssocID="{5804062B-9525-461D-9C7C-74A4433EB6C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A22003E-907B-4D90-B86D-730C598230BD}" type="pres">
      <dgm:prSet presAssocID="{5804062B-9525-461D-9C7C-74A4433EB6C4}" presName="spNode" presStyleCnt="0"/>
      <dgm:spPr/>
    </dgm:pt>
    <dgm:pt modelId="{A4D8E475-AA0B-4995-A035-B0D4E4E22CFC}" type="pres">
      <dgm:prSet presAssocID="{C183AB5B-0AEA-47A8-8BC5-7EDF30B3332B}" presName="sibTrans" presStyleLbl="sibTrans1D1" presStyleIdx="0" presStyleCnt="4"/>
      <dgm:spPr/>
      <dgm:t>
        <a:bodyPr/>
        <a:lstStyle/>
        <a:p>
          <a:endParaRPr lang="uk-UA"/>
        </a:p>
      </dgm:t>
    </dgm:pt>
    <dgm:pt modelId="{B50DD68E-6DCE-4737-8DCC-4ECC54263C7D}" type="pres">
      <dgm:prSet presAssocID="{D3B86EBF-FB07-453E-9F00-F46A62E8CAB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1630494-99C8-4287-835D-0D0828C41280}" type="pres">
      <dgm:prSet presAssocID="{D3B86EBF-FB07-453E-9F00-F46A62E8CAB8}" presName="spNode" presStyleCnt="0"/>
      <dgm:spPr/>
    </dgm:pt>
    <dgm:pt modelId="{02A58398-0BB6-41BE-B1A8-E669D9E12310}" type="pres">
      <dgm:prSet presAssocID="{F0030EBE-B0E7-4136-84A0-93051FE4E8CA}" presName="sibTrans" presStyleLbl="sibTrans1D1" presStyleIdx="1" presStyleCnt="4"/>
      <dgm:spPr/>
      <dgm:t>
        <a:bodyPr/>
        <a:lstStyle/>
        <a:p>
          <a:endParaRPr lang="uk-UA"/>
        </a:p>
      </dgm:t>
    </dgm:pt>
    <dgm:pt modelId="{90970E23-011D-4FD2-8A3D-833440F3A7D0}" type="pres">
      <dgm:prSet presAssocID="{333660A6-62EE-4E3C-8064-2DB06601B8F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C4A5C19-A5A3-467D-81EC-2EC608BDA837}" type="pres">
      <dgm:prSet presAssocID="{333660A6-62EE-4E3C-8064-2DB06601B8FF}" presName="spNode" presStyleCnt="0"/>
      <dgm:spPr/>
    </dgm:pt>
    <dgm:pt modelId="{0A0334F6-8DDC-4724-9F98-13171EFE81EB}" type="pres">
      <dgm:prSet presAssocID="{4171797B-384F-487F-8D39-0D2887A2BEF0}" presName="sibTrans" presStyleLbl="sibTrans1D1" presStyleIdx="2" presStyleCnt="4"/>
      <dgm:spPr/>
      <dgm:t>
        <a:bodyPr/>
        <a:lstStyle/>
        <a:p>
          <a:endParaRPr lang="uk-UA"/>
        </a:p>
      </dgm:t>
    </dgm:pt>
    <dgm:pt modelId="{140B88E2-7BD6-4589-A5CE-C2D44C7EAF79}" type="pres">
      <dgm:prSet presAssocID="{EFF11B35-B2D7-4D00-A14E-8E84BA085E6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69FEE8F-B51C-4107-877E-9DD6E285189D}" type="pres">
      <dgm:prSet presAssocID="{EFF11B35-B2D7-4D00-A14E-8E84BA085E6C}" presName="spNode" presStyleCnt="0"/>
      <dgm:spPr/>
    </dgm:pt>
    <dgm:pt modelId="{E9393D13-62F2-4485-9951-9E3B65FDA7FD}" type="pres">
      <dgm:prSet presAssocID="{965DD7CF-7D4C-4885-B5BF-4EEEA7146E56}" presName="sibTrans" presStyleLbl="sibTrans1D1" presStyleIdx="3" presStyleCnt="4"/>
      <dgm:spPr/>
      <dgm:t>
        <a:bodyPr/>
        <a:lstStyle/>
        <a:p>
          <a:endParaRPr lang="uk-UA"/>
        </a:p>
      </dgm:t>
    </dgm:pt>
  </dgm:ptLst>
  <dgm:cxnLst>
    <dgm:cxn modelId="{F4918545-C33A-4C73-A019-1A5CA3B2EB67}" srcId="{F092B325-7F5E-4F93-A42F-A3CE4E4E4BD3}" destId="{D3B86EBF-FB07-453E-9F00-F46A62E8CAB8}" srcOrd="1" destOrd="0" parTransId="{DFADF81B-52E4-4584-B249-13FE3BF05DAA}" sibTransId="{F0030EBE-B0E7-4136-84A0-93051FE4E8CA}"/>
    <dgm:cxn modelId="{529842DA-D4B2-45AF-8146-CC8D2EEFDAE5}" type="presOf" srcId="{C183AB5B-0AEA-47A8-8BC5-7EDF30B3332B}" destId="{A4D8E475-AA0B-4995-A035-B0D4E4E22CFC}" srcOrd="0" destOrd="0" presId="urn:microsoft.com/office/officeart/2005/8/layout/cycle6"/>
    <dgm:cxn modelId="{55F7B01D-953F-4C8F-A389-1729FF65BA8F}" type="presOf" srcId="{EFF11B35-B2D7-4D00-A14E-8E84BA085E6C}" destId="{140B88E2-7BD6-4589-A5CE-C2D44C7EAF79}" srcOrd="0" destOrd="0" presId="urn:microsoft.com/office/officeart/2005/8/layout/cycle6"/>
    <dgm:cxn modelId="{3A1E0ECF-7D1B-4F99-A566-BCB37EF67460}" type="presOf" srcId="{5804062B-9525-461D-9C7C-74A4433EB6C4}" destId="{F9F0CA53-7B16-4B13-A96E-42825C1B3585}" srcOrd="0" destOrd="0" presId="urn:microsoft.com/office/officeart/2005/8/layout/cycle6"/>
    <dgm:cxn modelId="{9F49C677-7D78-4161-8FD5-7B5314C0A865}" srcId="{F092B325-7F5E-4F93-A42F-A3CE4E4E4BD3}" destId="{333660A6-62EE-4E3C-8064-2DB06601B8FF}" srcOrd="2" destOrd="0" parTransId="{05E91E11-0C1B-4382-8265-9DDB0ED1174E}" sibTransId="{4171797B-384F-487F-8D39-0D2887A2BEF0}"/>
    <dgm:cxn modelId="{36CD8C5B-BF85-4D37-A35A-42B9866251D7}" srcId="{F092B325-7F5E-4F93-A42F-A3CE4E4E4BD3}" destId="{EFF11B35-B2D7-4D00-A14E-8E84BA085E6C}" srcOrd="3" destOrd="0" parTransId="{8768C954-EEFC-40E5-802F-81155F68258E}" sibTransId="{965DD7CF-7D4C-4885-B5BF-4EEEA7146E56}"/>
    <dgm:cxn modelId="{E76BF304-13E9-4ABA-AA9D-6C876667D124}" type="presOf" srcId="{F0030EBE-B0E7-4136-84A0-93051FE4E8CA}" destId="{02A58398-0BB6-41BE-B1A8-E669D9E12310}" srcOrd="0" destOrd="0" presId="urn:microsoft.com/office/officeart/2005/8/layout/cycle6"/>
    <dgm:cxn modelId="{11ED2A42-DD9E-451F-ACCE-D9878CEECBD9}" type="presOf" srcId="{D3B86EBF-FB07-453E-9F00-F46A62E8CAB8}" destId="{B50DD68E-6DCE-4737-8DCC-4ECC54263C7D}" srcOrd="0" destOrd="0" presId="urn:microsoft.com/office/officeart/2005/8/layout/cycle6"/>
    <dgm:cxn modelId="{119C4758-E31D-4BC2-B385-90A10B7279D3}" srcId="{F092B325-7F5E-4F93-A42F-A3CE4E4E4BD3}" destId="{5804062B-9525-461D-9C7C-74A4433EB6C4}" srcOrd="0" destOrd="0" parTransId="{D5B9051F-2688-4A4D-A143-35CB96083E4F}" sibTransId="{C183AB5B-0AEA-47A8-8BC5-7EDF30B3332B}"/>
    <dgm:cxn modelId="{1B6995C2-1DFB-4B73-A495-B08C8C1C5BC6}" type="presOf" srcId="{F092B325-7F5E-4F93-A42F-A3CE4E4E4BD3}" destId="{464323A4-3499-4119-A2C6-DB9A3389AA09}" srcOrd="0" destOrd="0" presId="urn:microsoft.com/office/officeart/2005/8/layout/cycle6"/>
    <dgm:cxn modelId="{F67D2B10-CF3F-4086-B55C-9BC2368E0916}" type="presOf" srcId="{965DD7CF-7D4C-4885-B5BF-4EEEA7146E56}" destId="{E9393D13-62F2-4485-9951-9E3B65FDA7FD}" srcOrd="0" destOrd="0" presId="urn:microsoft.com/office/officeart/2005/8/layout/cycle6"/>
    <dgm:cxn modelId="{E7D69097-89B2-4416-9927-3222124D41A7}" type="presOf" srcId="{4171797B-384F-487F-8D39-0D2887A2BEF0}" destId="{0A0334F6-8DDC-4724-9F98-13171EFE81EB}" srcOrd="0" destOrd="0" presId="urn:microsoft.com/office/officeart/2005/8/layout/cycle6"/>
    <dgm:cxn modelId="{1F263159-A6A5-4D9B-B732-0B9BA63604AA}" type="presOf" srcId="{333660A6-62EE-4E3C-8064-2DB06601B8FF}" destId="{90970E23-011D-4FD2-8A3D-833440F3A7D0}" srcOrd="0" destOrd="0" presId="urn:microsoft.com/office/officeart/2005/8/layout/cycle6"/>
    <dgm:cxn modelId="{BE43C4BE-D7CD-4D26-8EA5-20A35C1E4C98}" type="presParOf" srcId="{464323A4-3499-4119-A2C6-DB9A3389AA09}" destId="{F9F0CA53-7B16-4B13-A96E-42825C1B3585}" srcOrd="0" destOrd="0" presId="urn:microsoft.com/office/officeart/2005/8/layout/cycle6"/>
    <dgm:cxn modelId="{8A143FF1-09B4-48B0-8844-F9D8A32175C7}" type="presParOf" srcId="{464323A4-3499-4119-A2C6-DB9A3389AA09}" destId="{DA22003E-907B-4D90-B86D-730C598230BD}" srcOrd="1" destOrd="0" presId="urn:microsoft.com/office/officeart/2005/8/layout/cycle6"/>
    <dgm:cxn modelId="{BB8885B7-22D1-433F-84C3-4C4DA6D2A29A}" type="presParOf" srcId="{464323A4-3499-4119-A2C6-DB9A3389AA09}" destId="{A4D8E475-AA0B-4995-A035-B0D4E4E22CFC}" srcOrd="2" destOrd="0" presId="urn:microsoft.com/office/officeart/2005/8/layout/cycle6"/>
    <dgm:cxn modelId="{FB527AFF-0AC0-4282-B19E-45C13D9E88B5}" type="presParOf" srcId="{464323A4-3499-4119-A2C6-DB9A3389AA09}" destId="{B50DD68E-6DCE-4737-8DCC-4ECC54263C7D}" srcOrd="3" destOrd="0" presId="urn:microsoft.com/office/officeart/2005/8/layout/cycle6"/>
    <dgm:cxn modelId="{C1018B11-0F52-48DB-9E98-878600E183AA}" type="presParOf" srcId="{464323A4-3499-4119-A2C6-DB9A3389AA09}" destId="{41630494-99C8-4287-835D-0D0828C41280}" srcOrd="4" destOrd="0" presId="urn:microsoft.com/office/officeart/2005/8/layout/cycle6"/>
    <dgm:cxn modelId="{6FFB9F99-20EE-4B2D-83AA-D63FBAB4AC1C}" type="presParOf" srcId="{464323A4-3499-4119-A2C6-DB9A3389AA09}" destId="{02A58398-0BB6-41BE-B1A8-E669D9E12310}" srcOrd="5" destOrd="0" presId="urn:microsoft.com/office/officeart/2005/8/layout/cycle6"/>
    <dgm:cxn modelId="{5784309A-CB54-4EBC-ADC8-99C499102BD0}" type="presParOf" srcId="{464323A4-3499-4119-A2C6-DB9A3389AA09}" destId="{90970E23-011D-4FD2-8A3D-833440F3A7D0}" srcOrd="6" destOrd="0" presId="urn:microsoft.com/office/officeart/2005/8/layout/cycle6"/>
    <dgm:cxn modelId="{821D6AEB-00A7-40BE-9FAE-256C33AB410E}" type="presParOf" srcId="{464323A4-3499-4119-A2C6-DB9A3389AA09}" destId="{EC4A5C19-A5A3-467D-81EC-2EC608BDA837}" srcOrd="7" destOrd="0" presId="urn:microsoft.com/office/officeart/2005/8/layout/cycle6"/>
    <dgm:cxn modelId="{18414C75-0892-4F27-B614-4CAA3A14F125}" type="presParOf" srcId="{464323A4-3499-4119-A2C6-DB9A3389AA09}" destId="{0A0334F6-8DDC-4724-9F98-13171EFE81EB}" srcOrd="8" destOrd="0" presId="urn:microsoft.com/office/officeart/2005/8/layout/cycle6"/>
    <dgm:cxn modelId="{2A4914C0-4513-4F7D-B556-D48561AB25AF}" type="presParOf" srcId="{464323A4-3499-4119-A2C6-DB9A3389AA09}" destId="{140B88E2-7BD6-4589-A5CE-C2D44C7EAF79}" srcOrd="9" destOrd="0" presId="urn:microsoft.com/office/officeart/2005/8/layout/cycle6"/>
    <dgm:cxn modelId="{D3F5C0D1-8FA3-4272-855B-3BE69B49D27E}" type="presParOf" srcId="{464323A4-3499-4119-A2C6-DB9A3389AA09}" destId="{869FEE8F-B51C-4107-877E-9DD6E285189D}" srcOrd="10" destOrd="0" presId="urn:microsoft.com/office/officeart/2005/8/layout/cycle6"/>
    <dgm:cxn modelId="{BBD5F64B-E817-4463-87E9-F757496EE588}" type="presParOf" srcId="{464323A4-3499-4119-A2C6-DB9A3389AA09}" destId="{E9393D13-62F2-4485-9951-9E3B65FDA7FD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728583-8D83-4C21-8F63-EEF819CD34AE}" type="doc">
      <dgm:prSet loTypeId="urn:microsoft.com/office/officeart/2005/8/layout/vList5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67A5E772-4E3F-4E83-A718-8D38C2BEDA63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400" b="1" dirty="0"/>
            <a:t>Модель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400" b="1" dirty="0"/>
            <a:t>превентивної освіти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400" b="1" dirty="0"/>
            <a:t>Бобрицької загальноосвітньої школи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400" b="1" dirty="0"/>
            <a:t>І - ІІІ ступенів</a:t>
          </a:r>
        </a:p>
      </dgm:t>
    </dgm:pt>
    <dgm:pt modelId="{73F2DC2B-F317-4D8A-B0BE-5F3347A060A9}" type="parTrans" cxnId="{42ED6749-3EB7-4298-A9E6-FB0A5DF8056B}">
      <dgm:prSet/>
      <dgm:spPr/>
      <dgm:t>
        <a:bodyPr/>
        <a:lstStyle/>
        <a:p>
          <a:endParaRPr lang="uk-UA"/>
        </a:p>
      </dgm:t>
    </dgm:pt>
    <dgm:pt modelId="{404A527C-DD60-41F5-A2EA-F73BD5C963EA}" type="sibTrans" cxnId="{42ED6749-3EB7-4298-A9E6-FB0A5DF8056B}">
      <dgm:prSet/>
      <dgm:spPr/>
      <dgm:t>
        <a:bodyPr/>
        <a:lstStyle/>
        <a:p>
          <a:endParaRPr lang="uk-UA"/>
        </a:p>
      </dgm:t>
    </dgm:pt>
    <dgm:pt modelId="{9BB2B68C-EB5B-45B7-95E0-BD512135BF0D}">
      <dgm:prSet phldrT="[Текст]" custT="1"/>
      <dgm:spPr/>
      <dgm:t>
        <a:bodyPr/>
        <a:lstStyle/>
        <a:p>
          <a:r>
            <a:rPr lang="uk-UA" sz="1000" b="1" dirty="0"/>
            <a:t>Мета </a:t>
          </a:r>
        </a:p>
      </dgm:t>
    </dgm:pt>
    <dgm:pt modelId="{52AF4C64-17C4-4447-982D-E952968C9DFE}" type="parTrans" cxnId="{84D2C0C4-5255-4D59-877A-DBA76B8919BB}">
      <dgm:prSet/>
      <dgm:spPr/>
      <dgm:t>
        <a:bodyPr/>
        <a:lstStyle/>
        <a:p>
          <a:endParaRPr lang="uk-UA"/>
        </a:p>
      </dgm:t>
    </dgm:pt>
    <dgm:pt modelId="{4AF08FE4-C06B-4B89-99FC-0BF25F844108}" type="sibTrans" cxnId="{84D2C0C4-5255-4D59-877A-DBA76B8919BB}">
      <dgm:prSet/>
      <dgm:spPr/>
      <dgm:t>
        <a:bodyPr/>
        <a:lstStyle/>
        <a:p>
          <a:endParaRPr lang="uk-UA"/>
        </a:p>
      </dgm:t>
    </dgm:pt>
    <dgm:pt modelId="{262F1B16-395C-4751-A7FC-C5B68549F024}">
      <dgm:prSet phldrT="[Текст]" custT="1"/>
      <dgm:spPr/>
      <dgm:t>
        <a:bodyPr/>
        <a:lstStyle/>
        <a:p>
          <a:r>
            <a:rPr lang="uk-UA" sz="800" dirty="0"/>
            <a:t>утвердження здорового, безпечного способу життя, соціально-психологічний та соціально-правовий захист дітей, попередження правопорушень, куріння, вживання алкогольних напоїв та наркотичних речовин, ВІЛ/</a:t>
          </a:r>
          <a:r>
            <a:rPr lang="uk-UA" sz="800" dirty="0" err="1"/>
            <a:t>СНІДу</a:t>
          </a:r>
          <a:r>
            <a:rPr lang="uk-UA" sz="800" dirty="0"/>
            <a:t> та попередження негативної соціалізації</a:t>
          </a:r>
        </a:p>
      </dgm:t>
    </dgm:pt>
    <dgm:pt modelId="{95576CF4-6746-4D3D-9A00-38B5ECF566CE}" type="parTrans" cxnId="{6383F57D-B3A6-411B-BAB0-41FE14142447}">
      <dgm:prSet/>
      <dgm:spPr/>
      <dgm:t>
        <a:bodyPr/>
        <a:lstStyle/>
        <a:p>
          <a:endParaRPr lang="uk-UA"/>
        </a:p>
      </dgm:t>
    </dgm:pt>
    <dgm:pt modelId="{C744B1E2-B1CE-47B3-BEC4-8529FE52766A}" type="sibTrans" cxnId="{6383F57D-B3A6-411B-BAB0-41FE14142447}">
      <dgm:prSet/>
      <dgm:spPr/>
      <dgm:t>
        <a:bodyPr/>
        <a:lstStyle/>
        <a:p>
          <a:endParaRPr lang="uk-UA"/>
        </a:p>
      </dgm:t>
    </dgm:pt>
    <dgm:pt modelId="{CB24D354-6DF7-41EC-AC83-420DDE340E19}">
      <dgm:prSet phldrT="[Текст]" custT="1"/>
      <dgm:spPr/>
      <dgm:t>
        <a:bodyPr/>
        <a:lstStyle/>
        <a:p>
          <a:r>
            <a:rPr lang="uk-UA" sz="1000" b="1" dirty="0"/>
            <a:t>Завдання</a:t>
          </a:r>
        </a:p>
      </dgm:t>
    </dgm:pt>
    <dgm:pt modelId="{BEC3FDFE-FB09-4D00-911E-4819951E5484}" type="parTrans" cxnId="{9CC61949-63E9-46AC-8418-987A8D20128A}">
      <dgm:prSet/>
      <dgm:spPr/>
      <dgm:t>
        <a:bodyPr/>
        <a:lstStyle/>
        <a:p>
          <a:endParaRPr lang="uk-UA"/>
        </a:p>
      </dgm:t>
    </dgm:pt>
    <dgm:pt modelId="{80714CB0-0752-4ECC-BF1A-36EBE7D0DA69}" type="sibTrans" cxnId="{9CC61949-63E9-46AC-8418-987A8D20128A}">
      <dgm:prSet/>
      <dgm:spPr/>
      <dgm:t>
        <a:bodyPr/>
        <a:lstStyle/>
        <a:p>
          <a:endParaRPr lang="uk-UA"/>
        </a:p>
      </dgm:t>
    </dgm:pt>
    <dgm:pt modelId="{F86329BC-1DEB-4495-ABDF-E9AE6186B2AA}">
      <dgm:prSet phldrT="[Текст]" custT="1"/>
      <dgm:spPr/>
      <dgm:t>
        <a:bodyPr/>
        <a:lstStyle/>
        <a:p>
          <a:r>
            <a:rPr lang="uk-UA" sz="800"/>
            <a:t>забезпечення якості освіти відповідно до європейських і світових стандартів;</a:t>
          </a:r>
        </a:p>
      </dgm:t>
    </dgm:pt>
    <dgm:pt modelId="{05F91827-C87D-42AD-A058-A297507BD93A}" type="parTrans" cxnId="{BD0D8D9C-D14E-4D1F-B8A1-22E4FC9358D1}">
      <dgm:prSet/>
      <dgm:spPr/>
      <dgm:t>
        <a:bodyPr/>
        <a:lstStyle/>
        <a:p>
          <a:endParaRPr lang="uk-UA"/>
        </a:p>
      </dgm:t>
    </dgm:pt>
    <dgm:pt modelId="{42841AE6-DD7E-493E-94AB-9C0A6093EF04}" type="sibTrans" cxnId="{BD0D8D9C-D14E-4D1F-B8A1-22E4FC9358D1}">
      <dgm:prSet/>
      <dgm:spPr/>
      <dgm:t>
        <a:bodyPr/>
        <a:lstStyle/>
        <a:p>
          <a:endParaRPr lang="uk-UA"/>
        </a:p>
      </dgm:t>
    </dgm:pt>
    <dgm:pt modelId="{B89D99A3-DF82-4F49-984D-A5452DE4A8C6}">
      <dgm:prSet custT="1"/>
      <dgm:spPr/>
      <dgm:t>
        <a:bodyPr/>
        <a:lstStyle/>
        <a:p>
          <a:r>
            <a:rPr lang="uk-UA" sz="800"/>
            <a:t>створення атмосфери, за якої учні можуть вільно висловлювати свої думки і погляди, виражати розуміння необхідності дотримання соціальних норм і правил шкільного співжиття;</a:t>
          </a:r>
        </a:p>
      </dgm:t>
    </dgm:pt>
    <dgm:pt modelId="{648EB803-D53F-4114-A2E0-F14A25484F37}" type="parTrans" cxnId="{31F5AF3B-2626-48F9-9E29-BF12E19845BD}">
      <dgm:prSet/>
      <dgm:spPr/>
      <dgm:t>
        <a:bodyPr/>
        <a:lstStyle/>
        <a:p>
          <a:endParaRPr lang="uk-UA"/>
        </a:p>
      </dgm:t>
    </dgm:pt>
    <dgm:pt modelId="{DD021415-F7AA-4503-9790-2844FF2AF156}" type="sibTrans" cxnId="{31F5AF3B-2626-48F9-9E29-BF12E19845BD}">
      <dgm:prSet/>
      <dgm:spPr/>
      <dgm:t>
        <a:bodyPr/>
        <a:lstStyle/>
        <a:p>
          <a:endParaRPr lang="uk-UA"/>
        </a:p>
      </dgm:t>
    </dgm:pt>
    <dgm:pt modelId="{FD29F2B4-4FEC-47BF-B340-275B78AB7160}">
      <dgm:prSet custT="1"/>
      <dgm:spPr/>
      <dgm:t>
        <a:bodyPr/>
        <a:lstStyle/>
        <a:p>
          <a:r>
            <a:rPr lang="uk-UA" sz="800" dirty="0"/>
            <a:t>прогнозування і запобігання можливим ризикам і небезпекам для життя і здоров’я учнів та вчителів, які можуть виникнути у приміщенні школи, на її території, у межах місцевої громади;</a:t>
          </a:r>
        </a:p>
      </dgm:t>
    </dgm:pt>
    <dgm:pt modelId="{4B367EBE-48AA-41AF-AE2F-CD790453EF6C}" type="parTrans" cxnId="{1A79A532-A7AE-4F38-9F1D-597B0A2A2E54}">
      <dgm:prSet/>
      <dgm:spPr/>
      <dgm:t>
        <a:bodyPr/>
        <a:lstStyle/>
        <a:p>
          <a:endParaRPr lang="uk-UA"/>
        </a:p>
      </dgm:t>
    </dgm:pt>
    <dgm:pt modelId="{7479903C-2EB2-40DD-9D7F-AFEBB07AF39A}" type="sibTrans" cxnId="{1A79A532-A7AE-4F38-9F1D-597B0A2A2E54}">
      <dgm:prSet/>
      <dgm:spPr/>
      <dgm:t>
        <a:bodyPr/>
        <a:lstStyle/>
        <a:p>
          <a:endParaRPr lang="uk-UA"/>
        </a:p>
      </dgm:t>
    </dgm:pt>
    <dgm:pt modelId="{0EC8914A-AC98-4A74-AE13-B15E605AAC9B}">
      <dgm:prSet custT="1"/>
      <dgm:spPr/>
      <dgm:t>
        <a:bodyPr/>
        <a:lstStyle/>
        <a:p>
          <a:r>
            <a:rPr lang="uk-UA" sz="800" dirty="0"/>
            <a:t>залучення учнів і батьків до процесів реформування діяльності навчального закладу на основі моделі Школи, дружньої до дитини, узгодження співпраці суб’єктів педагогічної взаємодії;</a:t>
          </a:r>
        </a:p>
      </dgm:t>
    </dgm:pt>
    <dgm:pt modelId="{8AD1BFB1-945E-4B6B-8AB1-A94A7CE701D7}" type="parTrans" cxnId="{08100427-7E8B-4EB8-98AE-0D1F673D3898}">
      <dgm:prSet/>
      <dgm:spPr/>
      <dgm:t>
        <a:bodyPr/>
        <a:lstStyle/>
        <a:p>
          <a:endParaRPr lang="uk-UA"/>
        </a:p>
      </dgm:t>
    </dgm:pt>
    <dgm:pt modelId="{75AF7362-F922-44FA-A1AD-B7F5738941A0}" type="sibTrans" cxnId="{08100427-7E8B-4EB8-98AE-0D1F673D3898}">
      <dgm:prSet/>
      <dgm:spPr/>
      <dgm:t>
        <a:bodyPr/>
        <a:lstStyle/>
        <a:p>
          <a:endParaRPr lang="uk-UA"/>
        </a:p>
      </dgm:t>
    </dgm:pt>
    <dgm:pt modelId="{80DD285A-66DF-4AD7-8857-8707F37B34DA}">
      <dgm:prSet custT="1"/>
      <dgm:spPr/>
      <dgm:t>
        <a:bodyPr/>
        <a:lstStyle/>
        <a:p>
          <a:r>
            <a:rPr lang="uk-UA" sz="800" dirty="0"/>
            <a:t>удосконалення змісту, форм і методів підвищення кваліфікації вчителів щодо опанування і впровадження ними методики організації навчання і виховання учнів на засадах розвитку життєвих навичок;</a:t>
          </a:r>
        </a:p>
      </dgm:t>
    </dgm:pt>
    <dgm:pt modelId="{836182FE-1C72-4E05-9477-617384188286}" type="parTrans" cxnId="{1C83294B-ED1C-48AB-94D3-C2B27B742E60}">
      <dgm:prSet/>
      <dgm:spPr/>
      <dgm:t>
        <a:bodyPr/>
        <a:lstStyle/>
        <a:p>
          <a:endParaRPr lang="uk-UA"/>
        </a:p>
      </dgm:t>
    </dgm:pt>
    <dgm:pt modelId="{F2BF2FAA-2620-4D34-95E6-E405D382E21C}" type="sibTrans" cxnId="{1C83294B-ED1C-48AB-94D3-C2B27B742E60}">
      <dgm:prSet/>
      <dgm:spPr/>
      <dgm:t>
        <a:bodyPr/>
        <a:lstStyle/>
        <a:p>
          <a:endParaRPr lang="uk-UA"/>
        </a:p>
      </dgm:t>
    </dgm:pt>
    <dgm:pt modelId="{B4B741B0-736C-4428-8C72-3D09FA2686CE}">
      <dgm:prSet custT="1"/>
      <dgm:spPr/>
      <dgm:t>
        <a:bodyPr/>
        <a:lstStyle/>
        <a:p>
          <a:r>
            <a:rPr lang="uk-UA" sz="800" dirty="0"/>
            <a:t>посилення ролі навчального закладу в активізації діяльності місцевої громади з метою забезпечення цілісного благополуччя учнів школи;</a:t>
          </a:r>
        </a:p>
      </dgm:t>
    </dgm:pt>
    <dgm:pt modelId="{9E6232D6-3ED5-4B45-90C2-080EE064E4F5}" type="parTrans" cxnId="{76EB3874-CD2E-4149-9087-18BB5E3B6C7F}">
      <dgm:prSet/>
      <dgm:spPr/>
      <dgm:t>
        <a:bodyPr/>
        <a:lstStyle/>
        <a:p>
          <a:endParaRPr lang="uk-UA"/>
        </a:p>
      </dgm:t>
    </dgm:pt>
    <dgm:pt modelId="{77740F26-7676-4077-9DA1-778606907EEE}" type="sibTrans" cxnId="{76EB3874-CD2E-4149-9087-18BB5E3B6C7F}">
      <dgm:prSet/>
      <dgm:spPr/>
      <dgm:t>
        <a:bodyPr/>
        <a:lstStyle/>
        <a:p>
          <a:endParaRPr lang="uk-UA"/>
        </a:p>
      </dgm:t>
    </dgm:pt>
    <dgm:pt modelId="{ECEB2DCF-5616-41ED-8207-A5D12BC1EE48}">
      <dgm:prSet custT="1"/>
      <dgm:spPr/>
      <dgm:t>
        <a:bodyPr/>
        <a:lstStyle/>
        <a:p>
          <a:r>
            <a:rPr lang="uk-UA" sz="800"/>
            <a:t>налагодження інформаційного супроводу і створення системи моніторингу діяльності Школи, дружньої до дитини.</a:t>
          </a:r>
        </a:p>
      </dgm:t>
    </dgm:pt>
    <dgm:pt modelId="{0A220CB7-1AD1-4721-94C4-246309841B56}" type="parTrans" cxnId="{0FF9C7AF-EBB7-417D-9B42-87B31B3022B1}">
      <dgm:prSet/>
      <dgm:spPr/>
      <dgm:t>
        <a:bodyPr/>
        <a:lstStyle/>
        <a:p>
          <a:endParaRPr lang="uk-UA"/>
        </a:p>
      </dgm:t>
    </dgm:pt>
    <dgm:pt modelId="{EFD7FAAD-2DF4-4CAA-82CD-98B28DFB0189}" type="sibTrans" cxnId="{0FF9C7AF-EBB7-417D-9B42-87B31B3022B1}">
      <dgm:prSet/>
      <dgm:spPr/>
      <dgm:t>
        <a:bodyPr/>
        <a:lstStyle/>
        <a:p>
          <a:endParaRPr lang="uk-UA"/>
        </a:p>
      </dgm:t>
    </dgm:pt>
    <dgm:pt modelId="{80CF86B6-ADC4-43D5-A350-4145420E9B4C}">
      <dgm:prSet phldrT="[Текст]" custT="1"/>
      <dgm:spPr/>
      <dgm:t>
        <a:bodyPr/>
        <a:lstStyle/>
        <a:p>
          <a:r>
            <a:rPr lang="uk-UA" sz="1000" b="1" dirty="0"/>
            <a:t>Суб’єкти</a:t>
          </a:r>
          <a:r>
            <a:rPr lang="uk-UA" sz="600" baseline="0" dirty="0"/>
            <a:t> </a:t>
          </a:r>
          <a:endParaRPr lang="uk-UA" sz="600" dirty="0"/>
        </a:p>
      </dgm:t>
    </dgm:pt>
    <dgm:pt modelId="{F354C7FF-977D-44C6-A962-79840C8871BA}" type="parTrans" cxnId="{8ABF5C19-3857-4268-93CB-046F2E330A9A}">
      <dgm:prSet/>
      <dgm:spPr/>
      <dgm:t>
        <a:bodyPr/>
        <a:lstStyle/>
        <a:p>
          <a:endParaRPr lang="uk-UA"/>
        </a:p>
      </dgm:t>
    </dgm:pt>
    <dgm:pt modelId="{8E24F2F0-03A4-4D59-B5DD-19EDA5BE36B7}" type="sibTrans" cxnId="{8ABF5C19-3857-4268-93CB-046F2E330A9A}">
      <dgm:prSet/>
      <dgm:spPr/>
      <dgm:t>
        <a:bodyPr/>
        <a:lstStyle/>
        <a:p>
          <a:endParaRPr lang="uk-UA"/>
        </a:p>
      </dgm:t>
    </dgm:pt>
    <dgm:pt modelId="{5286AD69-2C10-447B-B91B-49629E000C7D}">
      <dgm:prSet phldrT="[Текст]" custT="1"/>
      <dgm:spPr/>
      <dgm:t>
        <a:bodyPr/>
        <a:lstStyle/>
        <a:p>
          <a:pPr algn="ctr"/>
          <a:r>
            <a:rPr lang="uk-UA" sz="1000" dirty="0"/>
            <a:t>Учні, учителі, батьки</a:t>
          </a:r>
        </a:p>
      </dgm:t>
    </dgm:pt>
    <dgm:pt modelId="{8B07EBAE-49B7-48D4-90DD-7E58F81A311E}" type="parTrans" cxnId="{01755D46-54F4-49B4-804C-46B84116D8BC}">
      <dgm:prSet/>
      <dgm:spPr/>
      <dgm:t>
        <a:bodyPr/>
        <a:lstStyle/>
        <a:p>
          <a:endParaRPr lang="uk-UA"/>
        </a:p>
      </dgm:t>
    </dgm:pt>
    <dgm:pt modelId="{281297CE-2B6D-4D8F-8798-DB5F0604C26B}" type="sibTrans" cxnId="{01755D46-54F4-49B4-804C-46B84116D8BC}">
      <dgm:prSet/>
      <dgm:spPr/>
      <dgm:t>
        <a:bodyPr/>
        <a:lstStyle/>
        <a:p>
          <a:endParaRPr lang="uk-UA"/>
        </a:p>
      </dgm:t>
    </dgm:pt>
    <dgm:pt modelId="{89FCC046-89A9-4903-84B3-4D891AE63730}">
      <dgm:prSet phldrT="[Текст]" custT="1"/>
      <dgm:spPr/>
      <dgm:t>
        <a:bodyPr/>
        <a:lstStyle/>
        <a:p>
          <a:r>
            <a:rPr lang="uk-UA" sz="1000" b="1" baseline="0" dirty="0"/>
            <a:t>Форми і методи роботи </a:t>
          </a:r>
          <a:endParaRPr lang="uk-UA" sz="1000" b="1" dirty="0"/>
        </a:p>
      </dgm:t>
    </dgm:pt>
    <dgm:pt modelId="{56E8FB95-AA9F-43E8-BEED-88C9F161A7C3}" type="parTrans" cxnId="{A2F23CBB-DE6B-4E34-80B4-C9CCBBF36393}">
      <dgm:prSet/>
      <dgm:spPr/>
      <dgm:t>
        <a:bodyPr/>
        <a:lstStyle/>
        <a:p>
          <a:endParaRPr lang="uk-UA"/>
        </a:p>
      </dgm:t>
    </dgm:pt>
    <dgm:pt modelId="{847ED032-1A8E-45D4-B988-D50D4E1AB2C6}" type="sibTrans" cxnId="{A2F23CBB-DE6B-4E34-80B4-C9CCBBF36393}">
      <dgm:prSet/>
      <dgm:spPr/>
      <dgm:t>
        <a:bodyPr/>
        <a:lstStyle/>
        <a:p>
          <a:endParaRPr lang="uk-UA"/>
        </a:p>
      </dgm:t>
    </dgm:pt>
    <dgm:pt modelId="{82843213-CD72-4BC8-A780-FAF98714294A}">
      <dgm:prSet phldrT="[Текст]" custT="1"/>
      <dgm:spPr/>
      <dgm:t>
        <a:bodyPr/>
        <a:lstStyle/>
        <a:p>
          <a:pPr algn="just"/>
          <a:r>
            <a:rPr lang="uk-UA" sz="800" dirty="0"/>
            <a:t>Диспути,</a:t>
          </a:r>
          <a:r>
            <a:rPr lang="uk-UA" sz="800" baseline="0" dirty="0"/>
            <a:t> бесіди, тренінги, виставки учнівських робіт, рольові ігри, батьківські збори, анкетування, зустрічі з фахівцями, круглі столи, спортивні змагання</a:t>
          </a:r>
          <a:endParaRPr lang="uk-UA" sz="800" dirty="0"/>
        </a:p>
      </dgm:t>
    </dgm:pt>
    <dgm:pt modelId="{AAB51355-F212-4295-BF16-332946BD82D2}" type="parTrans" cxnId="{EB32BC59-39BA-4FC1-9FD1-F7C42AA815C4}">
      <dgm:prSet/>
      <dgm:spPr/>
      <dgm:t>
        <a:bodyPr/>
        <a:lstStyle/>
        <a:p>
          <a:endParaRPr lang="uk-UA"/>
        </a:p>
      </dgm:t>
    </dgm:pt>
    <dgm:pt modelId="{E6BEBDD4-337F-43DC-8E51-9507F57AEFE8}" type="sibTrans" cxnId="{EB32BC59-39BA-4FC1-9FD1-F7C42AA815C4}">
      <dgm:prSet/>
      <dgm:spPr/>
      <dgm:t>
        <a:bodyPr/>
        <a:lstStyle/>
        <a:p>
          <a:endParaRPr lang="uk-UA"/>
        </a:p>
      </dgm:t>
    </dgm:pt>
    <dgm:pt modelId="{E0AE2FA1-2682-44E4-A671-796D1C90F2CC}">
      <dgm:prSet phldrT="[Текст]" custT="1"/>
      <dgm:spPr/>
      <dgm:t>
        <a:bodyPr/>
        <a:lstStyle/>
        <a:p>
          <a:r>
            <a:rPr lang="uk-UA" sz="1000" b="1" dirty="0"/>
            <a:t>Очікувані</a:t>
          </a:r>
          <a:r>
            <a:rPr lang="uk-UA" sz="1000" b="1" baseline="0" dirty="0"/>
            <a:t> результати</a:t>
          </a:r>
          <a:endParaRPr lang="uk-UA" sz="1000" b="1" dirty="0"/>
        </a:p>
      </dgm:t>
    </dgm:pt>
    <dgm:pt modelId="{D529E19F-BAFE-455D-8FAE-F5F3C0CBE85B}" type="parTrans" cxnId="{C7099DB1-D9F9-4AA2-BCE1-E8F3B4C79C6B}">
      <dgm:prSet/>
      <dgm:spPr/>
      <dgm:t>
        <a:bodyPr/>
        <a:lstStyle/>
        <a:p>
          <a:endParaRPr lang="uk-UA"/>
        </a:p>
      </dgm:t>
    </dgm:pt>
    <dgm:pt modelId="{664C70ED-0AF1-497C-971A-8C72811E786A}" type="sibTrans" cxnId="{C7099DB1-D9F9-4AA2-BCE1-E8F3B4C79C6B}">
      <dgm:prSet/>
      <dgm:spPr/>
      <dgm:t>
        <a:bodyPr/>
        <a:lstStyle/>
        <a:p>
          <a:endParaRPr lang="uk-UA"/>
        </a:p>
      </dgm:t>
    </dgm:pt>
    <dgm:pt modelId="{F90B2C3B-DEC5-429D-A875-D389CBD430FB}">
      <dgm:prSet phldrT="[Текст]" custT="1"/>
      <dgm:spPr/>
      <dgm:t>
        <a:bodyPr/>
        <a:lstStyle/>
        <a:p>
          <a:pPr algn="just"/>
          <a:r>
            <a:rPr lang="uk-UA" sz="800" dirty="0"/>
            <a:t>- дружня, сприятлива атмосфера у школі;</a:t>
          </a:r>
        </a:p>
        <a:p>
          <a:pPr algn="just"/>
          <a:r>
            <a:rPr lang="uk-UA" sz="800" dirty="0"/>
            <a:t>- належні санітарно-гігієнічні умови;</a:t>
          </a:r>
        </a:p>
        <a:p>
          <a:pPr algn="just"/>
          <a:r>
            <a:rPr lang="uk-UA" sz="800" dirty="0"/>
            <a:t>- співпраця та активне навчання;</a:t>
          </a:r>
        </a:p>
        <a:p>
          <a:pPr algn="just"/>
          <a:r>
            <a:rPr lang="uk-UA" sz="800" dirty="0"/>
            <a:t>- відсутність насильства, знущань, домагання та дискримінації;</a:t>
          </a:r>
        </a:p>
        <a:p>
          <a:pPr algn="just"/>
          <a:r>
            <a:rPr lang="uk-UA" sz="800" dirty="0"/>
            <a:t>- розвиток творчих здібностей учнів;</a:t>
          </a:r>
        </a:p>
        <a:p>
          <a:pPr algn="just"/>
          <a:r>
            <a:rPr lang="uk-UA" sz="800" dirty="0"/>
            <a:t>- залучення батьків до виховного процесу;</a:t>
          </a:r>
        </a:p>
        <a:p>
          <a:pPr algn="just"/>
          <a:r>
            <a:rPr lang="uk-UA" sz="800" dirty="0"/>
            <a:t>- рівні </a:t>
          </a:r>
          <a:r>
            <a:rPr lang="uk-UA" sz="800" dirty="0" err="1"/>
            <a:t>можливосту</a:t>
          </a:r>
          <a:r>
            <a:rPr lang="uk-UA" sz="800" dirty="0"/>
            <a:t> учнів;</a:t>
          </a:r>
        </a:p>
        <a:p>
          <a:pPr algn="just"/>
          <a:r>
            <a:rPr lang="uk-UA" sz="800" dirty="0"/>
            <a:t>- підвищення рівня превентивної освіти</a:t>
          </a:r>
        </a:p>
        <a:p>
          <a:pPr algn="just"/>
          <a:endParaRPr lang="uk-UA" sz="600" dirty="0"/>
        </a:p>
      </dgm:t>
    </dgm:pt>
    <dgm:pt modelId="{8640B5BE-35B8-42C2-BF48-672B1373211E}" type="parTrans" cxnId="{D4F6E11D-91AB-44D4-AAA5-65B8E0C39CAD}">
      <dgm:prSet/>
      <dgm:spPr/>
      <dgm:t>
        <a:bodyPr/>
        <a:lstStyle/>
        <a:p>
          <a:endParaRPr lang="uk-UA"/>
        </a:p>
      </dgm:t>
    </dgm:pt>
    <dgm:pt modelId="{C7B15D8B-00A3-4824-AF63-EA501D35746A}" type="sibTrans" cxnId="{D4F6E11D-91AB-44D4-AAA5-65B8E0C39CAD}">
      <dgm:prSet/>
      <dgm:spPr/>
      <dgm:t>
        <a:bodyPr/>
        <a:lstStyle/>
        <a:p>
          <a:endParaRPr lang="uk-UA"/>
        </a:p>
      </dgm:t>
    </dgm:pt>
    <dgm:pt modelId="{137139CC-4CD4-4A16-99C7-EA79BBCDA1E8}" type="pres">
      <dgm:prSet presAssocID="{10728583-8D83-4C21-8F63-EEF819CD34A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2654194-7A3F-48C9-B4B2-A6D7D21357D2}" type="pres">
      <dgm:prSet presAssocID="{67A5E772-4E3F-4E83-A718-8D38C2BEDA63}" presName="linNode" presStyleCnt="0"/>
      <dgm:spPr/>
      <dgm:t>
        <a:bodyPr/>
        <a:lstStyle/>
        <a:p>
          <a:endParaRPr lang="uk-UA"/>
        </a:p>
      </dgm:t>
    </dgm:pt>
    <dgm:pt modelId="{38ECD176-76F4-4ED0-8B00-039A17FB2CA9}" type="pres">
      <dgm:prSet presAssocID="{67A5E772-4E3F-4E83-A718-8D38C2BEDA63}" presName="parentText" presStyleLbl="node1" presStyleIdx="0" presStyleCnt="9" custScaleX="129403" custScaleY="246225" custLinFactNeighborX="96933" custLinFactNeighborY="-208">
        <dgm:presLayoutVars>
          <dgm:chMax val="1"/>
          <dgm:bulletEnabled val="1"/>
        </dgm:presLayoutVars>
      </dgm:prSet>
      <dgm:spPr>
        <a:prstGeom prst="snip1Rect">
          <a:avLst/>
        </a:prstGeom>
      </dgm:spPr>
      <dgm:t>
        <a:bodyPr/>
        <a:lstStyle/>
        <a:p>
          <a:endParaRPr lang="uk-UA"/>
        </a:p>
      </dgm:t>
    </dgm:pt>
    <dgm:pt modelId="{33726AAA-492A-4F2E-8A53-6A7789EFDF44}" type="pres">
      <dgm:prSet presAssocID="{404A527C-DD60-41F5-A2EA-F73BD5C963EA}" presName="sp" presStyleCnt="0"/>
      <dgm:spPr/>
      <dgm:t>
        <a:bodyPr/>
        <a:lstStyle/>
        <a:p>
          <a:endParaRPr lang="uk-UA"/>
        </a:p>
      </dgm:t>
    </dgm:pt>
    <dgm:pt modelId="{48F7CA6C-06C7-44D8-9517-2423A4445D26}" type="pres">
      <dgm:prSet presAssocID="{9BB2B68C-EB5B-45B7-95E0-BD512135BF0D}" presName="linNode" presStyleCnt="0"/>
      <dgm:spPr/>
      <dgm:t>
        <a:bodyPr/>
        <a:lstStyle/>
        <a:p>
          <a:endParaRPr lang="uk-UA"/>
        </a:p>
      </dgm:t>
    </dgm:pt>
    <dgm:pt modelId="{AC195A75-DC64-476A-BA0E-0D9C27F7766F}" type="pres">
      <dgm:prSet presAssocID="{9BB2B68C-EB5B-45B7-95E0-BD512135BF0D}" presName="parentText" presStyleLbl="node1" presStyleIdx="1" presStyleCnt="9" custScaleX="49794" custScaleY="63480" custLinFactNeighborX="-199" custLinFactNeighborY="8558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uk-UA"/>
        </a:p>
      </dgm:t>
    </dgm:pt>
    <dgm:pt modelId="{37CF272D-9BC7-4283-A775-F74E0CBC076B}" type="pres">
      <dgm:prSet presAssocID="{9BB2B68C-EB5B-45B7-95E0-BD512135BF0D}" presName="descendantText" presStyleLbl="alignAccFollowNode1" presStyleIdx="0" presStyleCnt="2" custScaleX="214464" custScaleY="171582" custLinFactNeighborX="-1382" custLinFactNeighborY="1347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BC7E37BB-6A06-48E9-AC18-BCE784F8761C}" type="pres">
      <dgm:prSet presAssocID="{4AF08FE4-C06B-4B89-99FC-0BF25F844108}" presName="sp" presStyleCnt="0"/>
      <dgm:spPr/>
      <dgm:t>
        <a:bodyPr/>
        <a:lstStyle/>
        <a:p>
          <a:endParaRPr lang="uk-UA"/>
        </a:p>
      </dgm:t>
    </dgm:pt>
    <dgm:pt modelId="{F935AF82-6A4F-43FB-A58C-F9BFBC1830B2}" type="pres">
      <dgm:prSet presAssocID="{CB24D354-6DF7-41EC-AC83-420DDE340E19}" presName="linNode" presStyleCnt="0"/>
      <dgm:spPr/>
      <dgm:t>
        <a:bodyPr/>
        <a:lstStyle/>
        <a:p>
          <a:endParaRPr lang="uk-UA"/>
        </a:p>
      </dgm:t>
    </dgm:pt>
    <dgm:pt modelId="{61963B9B-5449-4228-BB34-43F4B234C2EE}" type="pres">
      <dgm:prSet presAssocID="{CB24D354-6DF7-41EC-AC83-420DDE340E19}" presName="parentText" presStyleLbl="node1" presStyleIdx="2" presStyleCnt="9" custScaleX="39423" custScaleY="62592" custLinFactNeighborX="-1386" custLinFactNeighborY="21158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uk-UA"/>
        </a:p>
      </dgm:t>
    </dgm:pt>
    <dgm:pt modelId="{6A4D43FE-D1AC-4EF7-9CE7-7EA49A79EC68}" type="pres">
      <dgm:prSet presAssocID="{CB24D354-6DF7-41EC-AC83-420DDE340E19}" presName="descendantText" presStyleLbl="alignAccFollowNode1" presStyleIdx="1" presStyleCnt="2" custAng="0" custScaleX="177700" custScaleY="531400" custLinFactNeighborX="1906" custLinFactNeighborY="2724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F91E641B-0E9F-4C2B-B36E-D6BA33EE6A2F}" type="pres">
      <dgm:prSet presAssocID="{80714CB0-0752-4ECC-BF1A-36EBE7D0DA69}" presName="sp" presStyleCnt="0"/>
      <dgm:spPr/>
      <dgm:t>
        <a:bodyPr/>
        <a:lstStyle/>
        <a:p>
          <a:endParaRPr lang="uk-UA"/>
        </a:p>
      </dgm:t>
    </dgm:pt>
    <dgm:pt modelId="{C22476FD-4154-42EE-9398-A965433D1A4A}" type="pres">
      <dgm:prSet presAssocID="{80CF86B6-ADC4-43D5-A350-4145420E9B4C}" presName="linNode" presStyleCnt="0"/>
      <dgm:spPr/>
      <dgm:t>
        <a:bodyPr/>
        <a:lstStyle/>
        <a:p>
          <a:endParaRPr lang="uk-UA"/>
        </a:p>
      </dgm:t>
    </dgm:pt>
    <dgm:pt modelId="{DAD630F1-3879-4817-8A72-230399A0B926}" type="pres">
      <dgm:prSet presAssocID="{80CF86B6-ADC4-43D5-A350-4145420E9B4C}" presName="parentText" presStyleLbl="node1" presStyleIdx="3" presStyleCnt="9" custScaleX="34185" custScaleY="63717" custLinFactNeighborX="-10" custLinFactNeighborY="51653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uk-UA"/>
        </a:p>
      </dgm:t>
    </dgm:pt>
    <dgm:pt modelId="{ED4A01FF-62D1-480E-B5E2-7D07A601D4D2}" type="pres">
      <dgm:prSet presAssocID="{8E24F2F0-03A4-4D59-B5DD-19EDA5BE36B7}" presName="sp" presStyleCnt="0"/>
      <dgm:spPr/>
      <dgm:t>
        <a:bodyPr/>
        <a:lstStyle/>
        <a:p>
          <a:endParaRPr lang="uk-UA"/>
        </a:p>
      </dgm:t>
    </dgm:pt>
    <dgm:pt modelId="{3AD1D3FA-56AE-4B0D-91E7-6E642584E80D}" type="pres">
      <dgm:prSet presAssocID="{5286AD69-2C10-447B-B91B-49629E000C7D}" presName="linNode" presStyleCnt="0"/>
      <dgm:spPr/>
      <dgm:t>
        <a:bodyPr/>
        <a:lstStyle/>
        <a:p>
          <a:endParaRPr lang="uk-UA"/>
        </a:p>
      </dgm:t>
    </dgm:pt>
    <dgm:pt modelId="{1A9173EE-4F2F-4561-B660-54D071D95034}" type="pres">
      <dgm:prSet presAssocID="{5286AD69-2C10-447B-B91B-49629E000C7D}" presName="parentText" presStyleLbl="node1" presStyleIdx="4" presStyleCnt="9" custScaleX="177099" custScaleY="90877" custLinFactNeighborX="65083" custLinFactNeighborY="-27468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3FEBEBC3-C32B-4386-BD46-6975D3A3B8B8}" type="pres">
      <dgm:prSet presAssocID="{281297CE-2B6D-4D8F-8798-DB5F0604C26B}" presName="sp" presStyleCnt="0"/>
      <dgm:spPr/>
      <dgm:t>
        <a:bodyPr/>
        <a:lstStyle/>
        <a:p>
          <a:endParaRPr lang="uk-UA"/>
        </a:p>
      </dgm:t>
    </dgm:pt>
    <dgm:pt modelId="{D0D2F322-C8C0-409F-81BA-3F7D663DBB97}" type="pres">
      <dgm:prSet presAssocID="{89FCC046-89A9-4903-84B3-4D891AE63730}" presName="linNode" presStyleCnt="0"/>
      <dgm:spPr/>
      <dgm:t>
        <a:bodyPr/>
        <a:lstStyle/>
        <a:p>
          <a:endParaRPr lang="uk-UA"/>
        </a:p>
      </dgm:t>
    </dgm:pt>
    <dgm:pt modelId="{F5662234-C4F8-4A80-A157-854413910C19}" type="pres">
      <dgm:prSet presAssocID="{89FCC046-89A9-4903-84B3-4D891AE63730}" presName="parentText" presStyleLbl="node1" presStyleIdx="5" presStyleCnt="9" custScaleX="34129" custScaleY="172930" custLinFactNeighborX="-31" custLinFactNeighborY="20510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uk-UA"/>
        </a:p>
      </dgm:t>
    </dgm:pt>
    <dgm:pt modelId="{ADC11315-1C49-4C06-9120-E22D54368E8B}" type="pres">
      <dgm:prSet presAssocID="{847ED032-1A8E-45D4-B988-D50D4E1AB2C6}" presName="sp" presStyleCnt="0"/>
      <dgm:spPr/>
      <dgm:t>
        <a:bodyPr/>
        <a:lstStyle/>
        <a:p>
          <a:endParaRPr lang="uk-UA"/>
        </a:p>
      </dgm:t>
    </dgm:pt>
    <dgm:pt modelId="{4454DE99-B8E6-42E3-983A-24011628630E}" type="pres">
      <dgm:prSet presAssocID="{82843213-CD72-4BC8-A780-FAF98714294A}" presName="linNode" presStyleCnt="0"/>
      <dgm:spPr/>
      <dgm:t>
        <a:bodyPr/>
        <a:lstStyle/>
        <a:p>
          <a:endParaRPr lang="uk-UA"/>
        </a:p>
      </dgm:t>
    </dgm:pt>
    <dgm:pt modelId="{DA03757C-EC15-401F-975E-0E76DD76B257}" type="pres">
      <dgm:prSet presAssocID="{82843213-CD72-4BC8-A780-FAF98714294A}" presName="parentText" presStyleLbl="node1" presStyleIdx="6" presStyleCnt="9" custScaleX="228868" custScaleY="93882" custLinFactNeighborX="41759" custLinFactNeighborY="-60719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D1BD75B-5713-40D9-9C51-AD6965FDC2D4}" type="pres">
      <dgm:prSet presAssocID="{E6BEBDD4-337F-43DC-8E51-9507F57AEFE8}" presName="sp" presStyleCnt="0"/>
      <dgm:spPr/>
      <dgm:t>
        <a:bodyPr/>
        <a:lstStyle/>
        <a:p>
          <a:endParaRPr lang="uk-UA"/>
        </a:p>
      </dgm:t>
    </dgm:pt>
    <dgm:pt modelId="{1ABEA684-1766-46C7-A188-05FFB290A231}" type="pres">
      <dgm:prSet presAssocID="{E0AE2FA1-2682-44E4-A671-796D1C90F2CC}" presName="linNode" presStyleCnt="0"/>
      <dgm:spPr/>
      <dgm:t>
        <a:bodyPr/>
        <a:lstStyle/>
        <a:p>
          <a:endParaRPr lang="uk-UA"/>
        </a:p>
      </dgm:t>
    </dgm:pt>
    <dgm:pt modelId="{831D3C62-F97A-435F-8010-C7680B955476}" type="pres">
      <dgm:prSet presAssocID="{E0AE2FA1-2682-44E4-A671-796D1C90F2CC}" presName="parentText" presStyleLbl="node1" presStyleIdx="7" presStyleCnt="9" custScaleX="37823" custScaleY="120614" custLinFactNeighborX="-87" custLinFactNeighborY="91927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uk-UA"/>
        </a:p>
      </dgm:t>
    </dgm:pt>
    <dgm:pt modelId="{9F7E316D-3B0C-44DD-83E9-31D320F2DF47}" type="pres">
      <dgm:prSet presAssocID="{664C70ED-0AF1-497C-971A-8C72811E786A}" presName="sp" presStyleCnt="0"/>
      <dgm:spPr/>
      <dgm:t>
        <a:bodyPr/>
        <a:lstStyle/>
        <a:p>
          <a:endParaRPr lang="uk-UA"/>
        </a:p>
      </dgm:t>
    </dgm:pt>
    <dgm:pt modelId="{60A25A27-225E-4E99-B48D-7DB65DBF0214}" type="pres">
      <dgm:prSet presAssocID="{F90B2C3B-DEC5-429D-A875-D389CBD430FB}" presName="linNode" presStyleCnt="0"/>
      <dgm:spPr/>
      <dgm:t>
        <a:bodyPr/>
        <a:lstStyle/>
        <a:p>
          <a:endParaRPr lang="uk-UA"/>
        </a:p>
      </dgm:t>
    </dgm:pt>
    <dgm:pt modelId="{B0C57501-BB0C-41CA-8967-FC6FF00ED8A9}" type="pres">
      <dgm:prSet presAssocID="{F90B2C3B-DEC5-429D-A875-D389CBD430FB}" presName="parentText" presStyleLbl="node1" presStyleIdx="8" presStyleCnt="9" custScaleX="238374" custScaleY="365964" custLinFactNeighborX="41930" custLinFactNeighborY="-8877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2ED6749-3EB7-4298-A9E6-FB0A5DF8056B}" srcId="{10728583-8D83-4C21-8F63-EEF819CD34AE}" destId="{67A5E772-4E3F-4E83-A718-8D38C2BEDA63}" srcOrd="0" destOrd="0" parTransId="{73F2DC2B-F317-4D8A-B0BE-5F3347A060A9}" sibTransId="{404A527C-DD60-41F5-A2EA-F73BD5C963EA}"/>
    <dgm:cxn modelId="{D4F6E11D-91AB-44D4-AAA5-65B8E0C39CAD}" srcId="{10728583-8D83-4C21-8F63-EEF819CD34AE}" destId="{F90B2C3B-DEC5-429D-A875-D389CBD430FB}" srcOrd="8" destOrd="0" parTransId="{8640B5BE-35B8-42C2-BF48-672B1373211E}" sibTransId="{C7B15D8B-00A3-4824-AF63-EA501D35746A}"/>
    <dgm:cxn modelId="{64FA8EFD-3BD2-471F-876A-DF87B37EA242}" type="presOf" srcId="{B89D99A3-DF82-4F49-984D-A5452DE4A8C6}" destId="{6A4D43FE-D1AC-4EF7-9CE7-7EA49A79EC68}" srcOrd="0" destOrd="1" presId="urn:microsoft.com/office/officeart/2005/8/layout/vList5"/>
    <dgm:cxn modelId="{9CC61949-63E9-46AC-8418-987A8D20128A}" srcId="{10728583-8D83-4C21-8F63-EEF819CD34AE}" destId="{CB24D354-6DF7-41EC-AC83-420DDE340E19}" srcOrd="2" destOrd="0" parTransId="{BEC3FDFE-FB09-4D00-911E-4819951E5484}" sibTransId="{80714CB0-0752-4ECC-BF1A-36EBE7D0DA69}"/>
    <dgm:cxn modelId="{ED8A87F3-8E7D-4634-B1C7-E6486265FFE7}" type="presOf" srcId="{10728583-8D83-4C21-8F63-EEF819CD34AE}" destId="{137139CC-4CD4-4A16-99C7-EA79BBCDA1E8}" srcOrd="0" destOrd="0" presId="urn:microsoft.com/office/officeart/2005/8/layout/vList5"/>
    <dgm:cxn modelId="{08100427-7E8B-4EB8-98AE-0D1F673D3898}" srcId="{CB24D354-6DF7-41EC-AC83-420DDE340E19}" destId="{0EC8914A-AC98-4A74-AE13-B15E605AAC9B}" srcOrd="3" destOrd="0" parTransId="{8AD1BFB1-945E-4B6B-8AB1-A94A7CE701D7}" sibTransId="{75AF7362-F922-44FA-A1AD-B7F5738941A0}"/>
    <dgm:cxn modelId="{EB32BC59-39BA-4FC1-9FD1-F7C42AA815C4}" srcId="{10728583-8D83-4C21-8F63-EEF819CD34AE}" destId="{82843213-CD72-4BC8-A780-FAF98714294A}" srcOrd="6" destOrd="0" parTransId="{AAB51355-F212-4295-BF16-332946BD82D2}" sibTransId="{E6BEBDD4-337F-43DC-8E51-9507F57AEFE8}"/>
    <dgm:cxn modelId="{7EAAD2AC-91F7-4D4C-9DFB-A0FE0550C813}" type="presOf" srcId="{89FCC046-89A9-4903-84B3-4D891AE63730}" destId="{F5662234-C4F8-4A80-A157-854413910C19}" srcOrd="0" destOrd="0" presId="urn:microsoft.com/office/officeart/2005/8/layout/vList5"/>
    <dgm:cxn modelId="{EA6ED98F-E3B3-4BCD-AB2A-94E2778B2B05}" type="presOf" srcId="{FD29F2B4-4FEC-47BF-B340-275B78AB7160}" destId="{6A4D43FE-D1AC-4EF7-9CE7-7EA49A79EC68}" srcOrd="0" destOrd="2" presId="urn:microsoft.com/office/officeart/2005/8/layout/vList5"/>
    <dgm:cxn modelId="{0FF9C7AF-EBB7-417D-9B42-87B31B3022B1}" srcId="{CB24D354-6DF7-41EC-AC83-420DDE340E19}" destId="{ECEB2DCF-5616-41ED-8207-A5D12BC1EE48}" srcOrd="6" destOrd="0" parTransId="{0A220CB7-1AD1-4721-94C4-246309841B56}" sibTransId="{EFD7FAAD-2DF4-4CAA-82CD-98B28DFB0189}"/>
    <dgm:cxn modelId="{63F8DC86-3261-464E-8CDB-EBF690A87039}" type="presOf" srcId="{80DD285A-66DF-4AD7-8857-8707F37B34DA}" destId="{6A4D43FE-D1AC-4EF7-9CE7-7EA49A79EC68}" srcOrd="0" destOrd="4" presId="urn:microsoft.com/office/officeart/2005/8/layout/vList5"/>
    <dgm:cxn modelId="{C5AE42B3-C0E4-44A1-B4E4-F44548A59507}" type="presOf" srcId="{5286AD69-2C10-447B-B91B-49629E000C7D}" destId="{1A9173EE-4F2F-4561-B660-54D071D95034}" srcOrd="0" destOrd="0" presId="urn:microsoft.com/office/officeart/2005/8/layout/vList5"/>
    <dgm:cxn modelId="{1C83294B-ED1C-48AB-94D3-C2B27B742E60}" srcId="{CB24D354-6DF7-41EC-AC83-420DDE340E19}" destId="{80DD285A-66DF-4AD7-8857-8707F37B34DA}" srcOrd="4" destOrd="0" parTransId="{836182FE-1C72-4E05-9477-617384188286}" sibTransId="{F2BF2FAA-2620-4D34-95E6-E405D382E21C}"/>
    <dgm:cxn modelId="{8FF39BF7-C707-4705-9EE0-562F11F5D9CF}" type="presOf" srcId="{0EC8914A-AC98-4A74-AE13-B15E605AAC9B}" destId="{6A4D43FE-D1AC-4EF7-9CE7-7EA49A79EC68}" srcOrd="0" destOrd="3" presId="urn:microsoft.com/office/officeart/2005/8/layout/vList5"/>
    <dgm:cxn modelId="{CBC0D322-41FE-4AF9-B146-8873F4592E61}" type="presOf" srcId="{B4B741B0-736C-4428-8C72-3D09FA2686CE}" destId="{6A4D43FE-D1AC-4EF7-9CE7-7EA49A79EC68}" srcOrd="0" destOrd="5" presId="urn:microsoft.com/office/officeart/2005/8/layout/vList5"/>
    <dgm:cxn modelId="{6383F57D-B3A6-411B-BAB0-41FE14142447}" srcId="{9BB2B68C-EB5B-45B7-95E0-BD512135BF0D}" destId="{262F1B16-395C-4751-A7FC-C5B68549F024}" srcOrd="0" destOrd="0" parTransId="{95576CF4-6746-4D3D-9A00-38B5ECF566CE}" sibTransId="{C744B1E2-B1CE-47B3-BEC4-8529FE52766A}"/>
    <dgm:cxn modelId="{84DF7C5C-18AE-46C1-A4E8-B91604ED153F}" type="presOf" srcId="{ECEB2DCF-5616-41ED-8207-A5D12BC1EE48}" destId="{6A4D43FE-D1AC-4EF7-9CE7-7EA49A79EC68}" srcOrd="0" destOrd="6" presId="urn:microsoft.com/office/officeart/2005/8/layout/vList5"/>
    <dgm:cxn modelId="{1A79A532-A7AE-4F38-9F1D-597B0A2A2E54}" srcId="{CB24D354-6DF7-41EC-AC83-420DDE340E19}" destId="{FD29F2B4-4FEC-47BF-B340-275B78AB7160}" srcOrd="2" destOrd="0" parTransId="{4B367EBE-48AA-41AF-AE2F-CD790453EF6C}" sibTransId="{7479903C-2EB2-40DD-9D7F-AFEBB07AF39A}"/>
    <dgm:cxn modelId="{ED67A3DF-79B3-4BFE-83B2-E59901A3A423}" type="presOf" srcId="{CB24D354-6DF7-41EC-AC83-420DDE340E19}" destId="{61963B9B-5449-4228-BB34-43F4B234C2EE}" srcOrd="0" destOrd="0" presId="urn:microsoft.com/office/officeart/2005/8/layout/vList5"/>
    <dgm:cxn modelId="{31F5AF3B-2626-48F9-9E29-BF12E19845BD}" srcId="{CB24D354-6DF7-41EC-AC83-420DDE340E19}" destId="{B89D99A3-DF82-4F49-984D-A5452DE4A8C6}" srcOrd="1" destOrd="0" parTransId="{648EB803-D53F-4114-A2E0-F14A25484F37}" sibTransId="{DD021415-F7AA-4503-9790-2844FF2AF156}"/>
    <dgm:cxn modelId="{E0660018-EA8E-4BE2-A546-3FC1980600F5}" type="presOf" srcId="{80CF86B6-ADC4-43D5-A350-4145420E9B4C}" destId="{DAD630F1-3879-4817-8A72-230399A0B926}" srcOrd="0" destOrd="0" presId="urn:microsoft.com/office/officeart/2005/8/layout/vList5"/>
    <dgm:cxn modelId="{01755D46-54F4-49B4-804C-46B84116D8BC}" srcId="{10728583-8D83-4C21-8F63-EEF819CD34AE}" destId="{5286AD69-2C10-447B-B91B-49629E000C7D}" srcOrd="4" destOrd="0" parTransId="{8B07EBAE-49B7-48D4-90DD-7E58F81A311E}" sibTransId="{281297CE-2B6D-4D8F-8798-DB5F0604C26B}"/>
    <dgm:cxn modelId="{9976DDC5-05E8-43BC-8486-CE3BA77450C4}" type="presOf" srcId="{67A5E772-4E3F-4E83-A718-8D38C2BEDA63}" destId="{38ECD176-76F4-4ED0-8B00-039A17FB2CA9}" srcOrd="0" destOrd="0" presId="urn:microsoft.com/office/officeart/2005/8/layout/vList5"/>
    <dgm:cxn modelId="{D4FFACD5-41BC-4855-BD94-CE79F9836586}" type="presOf" srcId="{82843213-CD72-4BC8-A780-FAF98714294A}" destId="{DA03757C-EC15-401F-975E-0E76DD76B257}" srcOrd="0" destOrd="0" presId="urn:microsoft.com/office/officeart/2005/8/layout/vList5"/>
    <dgm:cxn modelId="{77CDDB21-4FF8-436C-B898-46047C56E97B}" type="presOf" srcId="{F90B2C3B-DEC5-429D-A875-D389CBD430FB}" destId="{B0C57501-BB0C-41CA-8967-FC6FF00ED8A9}" srcOrd="0" destOrd="0" presId="urn:microsoft.com/office/officeart/2005/8/layout/vList5"/>
    <dgm:cxn modelId="{306EFAC6-9E5A-4DF3-89B9-4EDC46619225}" type="presOf" srcId="{F86329BC-1DEB-4495-ABDF-E9AE6186B2AA}" destId="{6A4D43FE-D1AC-4EF7-9CE7-7EA49A79EC68}" srcOrd="0" destOrd="0" presId="urn:microsoft.com/office/officeart/2005/8/layout/vList5"/>
    <dgm:cxn modelId="{8ABF5C19-3857-4268-93CB-046F2E330A9A}" srcId="{10728583-8D83-4C21-8F63-EEF819CD34AE}" destId="{80CF86B6-ADC4-43D5-A350-4145420E9B4C}" srcOrd="3" destOrd="0" parTransId="{F354C7FF-977D-44C6-A962-79840C8871BA}" sibTransId="{8E24F2F0-03A4-4D59-B5DD-19EDA5BE36B7}"/>
    <dgm:cxn modelId="{BD0D8D9C-D14E-4D1F-B8A1-22E4FC9358D1}" srcId="{CB24D354-6DF7-41EC-AC83-420DDE340E19}" destId="{F86329BC-1DEB-4495-ABDF-E9AE6186B2AA}" srcOrd="0" destOrd="0" parTransId="{05F91827-C87D-42AD-A058-A297507BD93A}" sibTransId="{42841AE6-DD7E-493E-94AB-9C0A6093EF04}"/>
    <dgm:cxn modelId="{C4172FAD-9A1C-436E-A815-92E8165EDE72}" type="presOf" srcId="{E0AE2FA1-2682-44E4-A671-796D1C90F2CC}" destId="{831D3C62-F97A-435F-8010-C7680B955476}" srcOrd="0" destOrd="0" presId="urn:microsoft.com/office/officeart/2005/8/layout/vList5"/>
    <dgm:cxn modelId="{C7099DB1-D9F9-4AA2-BCE1-E8F3B4C79C6B}" srcId="{10728583-8D83-4C21-8F63-EEF819CD34AE}" destId="{E0AE2FA1-2682-44E4-A671-796D1C90F2CC}" srcOrd="7" destOrd="0" parTransId="{D529E19F-BAFE-455D-8FAE-F5F3C0CBE85B}" sibTransId="{664C70ED-0AF1-497C-971A-8C72811E786A}"/>
    <dgm:cxn modelId="{76EB3874-CD2E-4149-9087-18BB5E3B6C7F}" srcId="{CB24D354-6DF7-41EC-AC83-420DDE340E19}" destId="{B4B741B0-736C-4428-8C72-3D09FA2686CE}" srcOrd="5" destOrd="0" parTransId="{9E6232D6-3ED5-4B45-90C2-080EE064E4F5}" sibTransId="{77740F26-7676-4077-9DA1-778606907EEE}"/>
    <dgm:cxn modelId="{85F8806F-ACF2-4CCC-872B-51CE30509887}" type="presOf" srcId="{9BB2B68C-EB5B-45B7-95E0-BD512135BF0D}" destId="{AC195A75-DC64-476A-BA0E-0D9C27F7766F}" srcOrd="0" destOrd="0" presId="urn:microsoft.com/office/officeart/2005/8/layout/vList5"/>
    <dgm:cxn modelId="{84D2C0C4-5255-4D59-877A-DBA76B8919BB}" srcId="{10728583-8D83-4C21-8F63-EEF819CD34AE}" destId="{9BB2B68C-EB5B-45B7-95E0-BD512135BF0D}" srcOrd="1" destOrd="0" parTransId="{52AF4C64-17C4-4447-982D-E952968C9DFE}" sibTransId="{4AF08FE4-C06B-4B89-99FC-0BF25F844108}"/>
    <dgm:cxn modelId="{A2F23CBB-DE6B-4E34-80B4-C9CCBBF36393}" srcId="{10728583-8D83-4C21-8F63-EEF819CD34AE}" destId="{89FCC046-89A9-4903-84B3-4D891AE63730}" srcOrd="5" destOrd="0" parTransId="{56E8FB95-AA9F-43E8-BEED-88C9F161A7C3}" sibTransId="{847ED032-1A8E-45D4-B988-D50D4E1AB2C6}"/>
    <dgm:cxn modelId="{080EE33E-C4ED-4158-BECB-0B79AA860CBF}" type="presOf" srcId="{262F1B16-395C-4751-A7FC-C5B68549F024}" destId="{37CF272D-9BC7-4283-A775-F74E0CBC076B}" srcOrd="0" destOrd="0" presId="urn:microsoft.com/office/officeart/2005/8/layout/vList5"/>
    <dgm:cxn modelId="{9E51666B-8C06-490B-AE62-9AF6DBF7B5B0}" type="presParOf" srcId="{137139CC-4CD4-4A16-99C7-EA79BBCDA1E8}" destId="{B2654194-7A3F-48C9-B4B2-A6D7D21357D2}" srcOrd="0" destOrd="0" presId="urn:microsoft.com/office/officeart/2005/8/layout/vList5"/>
    <dgm:cxn modelId="{90967BCF-CB88-4718-BE7C-DEE5965C3D63}" type="presParOf" srcId="{B2654194-7A3F-48C9-B4B2-A6D7D21357D2}" destId="{38ECD176-76F4-4ED0-8B00-039A17FB2CA9}" srcOrd="0" destOrd="0" presId="urn:microsoft.com/office/officeart/2005/8/layout/vList5"/>
    <dgm:cxn modelId="{89F13360-E089-448D-87C4-9B7FF80DA1B6}" type="presParOf" srcId="{137139CC-4CD4-4A16-99C7-EA79BBCDA1E8}" destId="{33726AAA-492A-4F2E-8A53-6A7789EFDF44}" srcOrd="1" destOrd="0" presId="urn:microsoft.com/office/officeart/2005/8/layout/vList5"/>
    <dgm:cxn modelId="{3D9CC6A7-3F67-4467-9E12-1FDD9B45AC1B}" type="presParOf" srcId="{137139CC-4CD4-4A16-99C7-EA79BBCDA1E8}" destId="{48F7CA6C-06C7-44D8-9517-2423A4445D26}" srcOrd="2" destOrd="0" presId="urn:microsoft.com/office/officeart/2005/8/layout/vList5"/>
    <dgm:cxn modelId="{5EA3F81E-C600-480E-8D76-1240F57E1FDE}" type="presParOf" srcId="{48F7CA6C-06C7-44D8-9517-2423A4445D26}" destId="{AC195A75-DC64-476A-BA0E-0D9C27F7766F}" srcOrd="0" destOrd="0" presId="urn:microsoft.com/office/officeart/2005/8/layout/vList5"/>
    <dgm:cxn modelId="{6525AA3F-4CAF-4184-AF50-938C598E29A8}" type="presParOf" srcId="{48F7CA6C-06C7-44D8-9517-2423A4445D26}" destId="{37CF272D-9BC7-4283-A775-F74E0CBC076B}" srcOrd="1" destOrd="0" presId="urn:microsoft.com/office/officeart/2005/8/layout/vList5"/>
    <dgm:cxn modelId="{63C7B3E3-9939-44C8-88DD-E9CDFE8BA019}" type="presParOf" srcId="{137139CC-4CD4-4A16-99C7-EA79BBCDA1E8}" destId="{BC7E37BB-6A06-48E9-AC18-BCE784F8761C}" srcOrd="3" destOrd="0" presId="urn:microsoft.com/office/officeart/2005/8/layout/vList5"/>
    <dgm:cxn modelId="{14B9E931-B932-4A9A-883F-84E9E1C457E4}" type="presParOf" srcId="{137139CC-4CD4-4A16-99C7-EA79BBCDA1E8}" destId="{F935AF82-6A4F-43FB-A58C-F9BFBC1830B2}" srcOrd="4" destOrd="0" presId="urn:microsoft.com/office/officeart/2005/8/layout/vList5"/>
    <dgm:cxn modelId="{B502220D-12DB-4334-A10B-707DD203650F}" type="presParOf" srcId="{F935AF82-6A4F-43FB-A58C-F9BFBC1830B2}" destId="{61963B9B-5449-4228-BB34-43F4B234C2EE}" srcOrd="0" destOrd="0" presId="urn:microsoft.com/office/officeart/2005/8/layout/vList5"/>
    <dgm:cxn modelId="{B5BB4927-4E44-4044-AE9D-64DA7CE10494}" type="presParOf" srcId="{F935AF82-6A4F-43FB-A58C-F9BFBC1830B2}" destId="{6A4D43FE-D1AC-4EF7-9CE7-7EA49A79EC68}" srcOrd="1" destOrd="0" presId="urn:microsoft.com/office/officeart/2005/8/layout/vList5"/>
    <dgm:cxn modelId="{5837EE35-460A-4DE0-9BE5-A0ACE0F2426A}" type="presParOf" srcId="{137139CC-4CD4-4A16-99C7-EA79BBCDA1E8}" destId="{F91E641B-0E9F-4C2B-B36E-D6BA33EE6A2F}" srcOrd="5" destOrd="0" presId="urn:microsoft.com/office/officeart/2005/8/layout/vList5"/>
    <dgm:cxn modelId="{F710D53A-A076-4EDF-B76A-79CB94FC6CDF}" type="presParOf" srcId="{137139CC-4CD4-4A16-99C7-EA79BBCDA1E8}" destId="{C22476FD-4154-42EE-9398-A965433D1A4A}" srcOrd="6" destOrd="0" presId="urn:microsoft.com/office/officeart/2005/8/layout/vList5"/>
    <dgm:cxn modelId="{403EF482-1BD4-406A-AA93-6CC7151DCD9C}" type="presParOf" srcId="{C22476FD-4154-42EE-9398-A965433D1A4A}" destId="{DAD630F1-3879-4817-8A72-230399A0B926}" srcOrd="0" destOrd="0" presId="urn:microsoft.com/office/officeart/2005/8/layout/vList5"/>
    <dgm:cxn modelId="{8C56DE08-78FE-43A9-B2FE-652A8A294EDF}" type="presParOf" srcId="{137139CC-4CD4-4A16-99C7-EA79BBCDA1E8}" destId="{ED4A01FF-62D1-480E-B5E2-7D07A601D4D2}" srcOrd="7" destOrd="0" presId="urn:microsoft.com/office/officeart/2005/8/layout/vList5"/>
    <dgm:cxn modelId="{AAF4FE84-20F7-4CBF-8849-FE0E88EBBE56}" type="presParOf" srcId="{137139CC-4CD4-4A16-99C7-EA79BBCDA1E8}" destId="{3AD1D3FA-56AE-4B0D-91E7-6E642584E80D}" srcOrd="8" destOrd="0" presId="urn:microsoft.com/office/officeart/2005/8/layout/vList5"/>
    <dgm:cxn modelId="{966152D1-0F33-4EE4-806F-6CBB45E96BA0}" type="presParOf" srcId="{3AD1D3FA-56AE-4B0D-91E7-6E642584E80D}" destId="{1A9173EE-4F2F-4561-B660-54D071D95034}" srcOrd="0" destOrd="0" presId="urn:microsoft.com/office/officeart/2005/8/layout/vList5"/>
    <dgm:cxn modelId="{F4E73FC2-F989-4164-BE57-448A8BDDCC1E}" type="presParOf" srcId="{137139CC-4CD4-4A16-99C7-EA79BBCDA1E8}" destId="{3FEBEBC3-C32B-4386-BD46-6975D3A3B8B8}" srcOrd="9" destOrd="0" presId="urn:microsoft.com/office/officeart/2005/8/layout/vList5"/>
    <dgm:cxn modelId="{7C4DA1C8-172B-4D2D-9F77-6E49DD63E239}" type="presParOf" srcId="{137139CC-4CD4-4A16-99C7-EA79BBCDA1E8}" destId="{D0D2F322-C8C0-409F-81BA-3F7D663DBB97}" srcOrd="10" destOrd="0" presId="urn:microsoft.com/office/officeart/2005/8/layout/vList5"/>
    <dgm:cxn modelId="{55B913D9-E81A-475D-8021-7DED55302923}" type="presParOf" srcId="{D0D2F322-C8C0-409F-81BA-3F7D663DBB97}" destId="{F5662234-C4F8-4A80-A157-854413910C19}" srcOrd="0" destOrd="0" presId="urn:microsoft.com/office/officeart/2005/8/layout/vList5"/>
    <dgm:cxn modelId="{9A768000-B445-441B-99C7-A081F49E3DAD}" type="presParOf" srcId="{137139CC-4CD4-4A16-99C7-EA79BBCDA1E8}" destId="{ADC11315-1C49-4C06-9120-E22D54368E8B}" srcOrd="11" destOrd="0" presId="urn:microsoft.com/office/officeart/2005/8/layout/vList5"/>
    <dgm:cxn modelId="{51679128-0C13-4509-A55D-6809500E53C1}" type="presParOf" srcId="{137139CC-4CD4-4A16-99C7-EA79BBCDA1E8}" destId="{4454DE99-B8E6-42E3-983A-24011628630E}" srcOrd="12" destOrd="0" presId="urn:microsoft.com/office/officeart/2005/8/layout/vList5"/>
    <dgm:cxn modelId="{8DBE21C3-F8FF-4ABD-9504-622A4DE27F23}" type="presParOf" srcId="{4454DE99-B8E6-42E3-983A-24011628630E}" destId="{DA03757C-EC15-401F-975E-0E76DD76B257}" srcOrd="0" destOrd="0" presId="urn:microsoft.com/office/officeart/2005/8/layout/vList5"/>
    <dgm:cxn modelId="{FACF7E6F-7A05-4947-92F9-559985E44E0C}" type="presParOf" srcId="{137139CC-4CD4-4A16-99C7-EA79BBCDA1E8}" destId="{CD1BD75B-5713-40D9-9C51-AD6965FDC2D4}" srcOrd="13" destOrd="0" presId="urn:microsoft.com/office/officeart/2005/8/layout/vList5"/>
    <dgm:cxn modelId="{2D5420B5-1C28-4AD4-8FC6-2FBF9C2C73AE}" type="presParOf" srcId="{137139CC-4CD4-4A16-99C7-EA79BBCDA1E8}" destId="{1ABEA684-1766-46C7-A188-05FFB290A231}" srcOrd="14" destOrd="0" presId="urn:microsoft.com/office/officeart/2005/8/layout/vList5"/>
    <dgm:cxn modelId="{1617234F-BE50-433D-93F2-F75C2200DC3A}" type="presParOf" srcId="{1ABEA684-1766-46C7-A188-05FFB290A231}" destId="{831D3C62-F97A-435F-8010-C7680B955476}" srcOrd="0" destOrd="0" presId="urn:microsoft.com/office/officeart/2005/8/layout/vList5"/>
    <dgm:cxn modelId="{111C961D-39B1-41E6-8084-93FDB3CC087A}" type="presParOf" srcId="{137139CC-4CD4-4A16-99C7-EA79BBCDA1E8}" destId="{9F7E316D-3B0C-44DD-83E9-31D320F2DF47}" srcOrd="15" destOrd="0" presId="urn:microsoft.com/office/officeart/2005/8/layout/vList5"/>
    <dgm:cxn modelId="{C05C953B-81BC-48B7-9E2B-976E7C0213A3}" type="presParOf" srcId="{137139CC-4CD4-4A16-99C7-EA79BBCDA1E8}" destId="{60A25A27-225E-4E99-B48D-7DB65DBF0214}" srcOrd="16" destOrd="0" presId="urn:microsoft.com/office/officeart/2005/8/layout/vList5"/>
    <dgm:cxn modelId="{72AB77DA-EC61-4565-8A52-14129F372F6E}" type="presParOf" srcId="{60A25A27-225E-4E99-B48D-7DB65DBF0214}" destId="{B0C57501-BB0C-41CA-8967-FC6FF00ED8A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E4AC205-6F90-49F1-A586-1CC07CF88F3E}" type="doc">
      <dgm:prSet loTypeId="urn:microsoft.com/office/officeart/2005/8/layout/venn3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uk-UA"/>
        </a:p>
      </dgm:t>
    </dgm:pt>
    <dgm:pt modelId="{7F4A7CA8-1943-42FC-80D3-7CC84EFF16B1}">
      <dgm:prSet phldrT="[Текст]"/>
      <dgm:spPr/>
      <dgm:t>
        <a:bodyPr/>
        <a:lstStyle/>
        <a:p>
          <a:r>
            <a:rPr lang="uk-UA" b="1" dirty="0" smtClean="0"/>
            <a:t>Поведінка в сім'ї</a:t>
          </a:r>
          <a:endParaRPr lang="uk-UA" dirty="0"/>
        </a:p>
      </dgm:t>
    </dgm:pt>
    <dgm:pt modelId="{1FA98841-38CD-4013-80D2-2DD23B7792E0}" type="parTrans" cxnId="{0BA1BE24-5573-425C-A15E-A6B7DC907C76}">
      <dgm:prSet/>
      <dgm:spPr/>
      <dgm:t>
        <a:bodyPr/>
        <a:lstStyle/>
        <a:p>
          <a:endParaRPr lang="uk-UA"/>
        </a:p>
      </dgm:t>
    </dgm:pt>
    <dgm:pt modelId="{D5632633-F606-4781-8C3B-C64F9E86A6F5}" type="sibTrans" cxnId="{0BA1BE24-5573-425C-A15E-A6B7DC907C76}">
      <dgm:prSet/>
      <dgm:spPr/>
      <dgm:t>
        <a:bodyPr/>
        <a:lstStyle/>
        <a:p>
          <a:endParaRPr lang="uk-UA"/>
        </a:p>
      </dgm:t>
    </dgm:pt>
    <dgm:pt modelId="{8B8CD03D-5429-4C76-804F-CD68A36ED2D3}">
      <dgm:prSet phldrT="[Текст]"/>
      <dgm:spPr/>
      <dgm:t>
        <a:bodyPr/>
        <a:lstStyle/>
        <a:p>
          <a:r>
            <a:rPr lang="uk-UA" b="1" dirty="0" smtClean="0"/>
            <a:t>Ставлення до самого себе</a:t>
          </a:r>
          <a:endParaRPr lang="uk-UA" dirty="0"/>
        </a:p>
      </dgm:t>
    </dgm:pt>
    <dgm:pt modelId="{5EFE4BE1-4DBC-4FDF-B2A0-F87D8EF1F2E6}" type="parTrans" cxnId="{6CCA4A35-854C-424B-BCC3-D7BD49EDCC48}">
      <dgm:prSet/>
      <dgm:spPr/>
      <dgm:t>
        <a:bodyPr/>
        <a:lstStyle/>
        <a:p>
          <a:endParaRPr lang="uk-UA"/>
        </a:p>
      </dgm:t>
    </dgm:pt>
    <dgm:pt modelId="{73618AF7-2DF8-4665-A9C0-62F945A98608}" type="sibTrans" cxnId="{6CCA4A35-854C-424B-BCC3-D7BD49EDCC48}">
      <dgm:prSet/>
      <dgm:spPr/>
      <dgm:t>
        <a:bodyPr/>
        <a:lstStyle/>
        <a:p>
          <a:endParaRPr lang="uk-UA"/>
        </a:p>
      </dgm:t>
    </dgm:pt>
    <dgm:pt modelId="{3F589E6F-EACA-4311-9EAF-32FF33C41818}">
      <dgm:prSet phldrT="[Текст]"/>
      <dgm:spPr/>
      <dgm:t>
        <a:bodyPr/>
        <a:lstStyle/>
        <a:p>
          <a:r>
            <a:rPr lang="uk-UA" b="1" dirty="0" smtClean="0"/>
            <a:t>Поведінка в школі</a:t>
          </a:r>
          <a:endParaRPr lang="uk-UA" dirty="0"/>
        </a:p>
      </dgm:t>
    </dgm:pt>
    <dgm:pt modelId="{ED8420D0-95BA-4C96-B104-26F167D4543E}" type="parTrans" cxnId="{626E92AB-D6DA-4451-8FBD-0C7248ACB360}">
      <dgm:prSet/>
      <dgm:spPr/>
      <dgm:t>
        <a:bodyPr/>
        <a:lstStyle/>
        <a:p>
          <a:endParaRPr lang="uk-UA"/>
        </a:p>
      </dgm:t>
    </dgm:pt>
    <dgm:pt modelId="{784FD33F-1564-4F3E-8371-3AFAFAE9D05C}" type="sibTrans" cxnId="{626E92AB-D6DA-4451-8FBD-0C7248ACB360}">
      <dgm:prSet/>
      <dgm:spPr/>
      <dgm:t>
        <a:bodyPr/>
        <a:lstStyle/>
        <a:p>
          <a:endParaRPr lang="uk-UA"/>
        </a:p>
      </dgm:t>
    </dgm:pt>
    <dgm:pt modelId="{216CE189-F6EE-4462-A087-3A835585B549}">
      <dgm:prSet phldrT="[Текст]"/>
      <dgm:spPr/>
      <dgm:t>
        <a:bodyPr/>
        <a:lstStyle/>
        <a:p>
          <a:r>
            <a:rPr lang="uk-UA" b="1" dirty="0" smtClean="0"/>
            <a:t>Ставлення до старших</a:t>
          </a:r>
          <a:endParaRPr lang="uk-UA" dirty="0"/>
        </a:p>
      </dgm:t>
    </dgm:pt>
    <dgm:pt modelId="{E610F4DB-E1BF-40DE-B076-21B6C15384A0}" type="parTrans" cxnId="{4B95270F-F694-4A9E-AEE3-D50DAD870761}">
      <dgm:prSet/>
      <dgm:spPr/>
      <dgm:t>
        <a:bodyPr/>
        <a:lstStyle/>
        <a:p>
          <a:endParaRPr lang="uk-UA"/>
        </a:p>
      </dgm:t>
    </dgm:pt>
    <dgm:pt modelId="{2DAC4824-B9E2-4069-840F-61AB2405F52E}" type="sibTrans" cxnId="{4B95270F-F694-4A9E-AEE3-D50DAD870761}">
      <dgm:prSet/>
      <dgm:spPr/>
      <dgm:t>
        <a:bodyPr/>
        <a:lstStyle/>
        <a:p>
          <a:endParaRPr lang="uk-UA"/>
        </a:p>
      </dgm:t>
    </dgm:pt>
    <dgm:pt modelId="{1C7499D0-4759-4C01-B4C3-8F3CCFDAA87F}">
      <dgm:prSet phldrT="[Текст]"/>
      <dgm:spPr/>
      <dgm:t>
        <a:bodyPr/>
        <a:lstStyle/>
        <a:p>
          <a:r>
            <a:rPr lang="uk-UA" b="1" dirty="0" smtClean="0"/>
            <a:t>Ставлення до ровесників</a:t>
          </a:r>
          <a:endParaRPr lang="uk-UA" dirty="0"/>
        </a:p>
      </dgm:t>
    </dgm:pt>
    <dgm:pt modelId="{14885DF6-6745-45D3-BC79-342EA78CB4C3}" type="parTrans" cxnId="{E9F7CA03-9E5C-4F17-ACE2-7AF53A83F13B}">
      <dgm:prSet/>
      <dgm:spPr/>
      <dgm:t>
        <a:bodyPr/>
        <a:lstStyle/>
        <a:p>
          <a:endParaRPr lang="uk-UA"/>
        </a:p>
      </dgm:t>
    </dgm:pt>
    <dgm:pt modelId="{478A0B25-A0E6-4FDD-AB56-B8BB80F0D114}" type="sibTrans" cxnId="{E9F7CA03-9E5C-4F17-ACE2-7AF53A83F13B}">
      <dgm:prSet/>
      <dgm:spPr/>
      <dgm:t>
        <a:bodyPr/>
        <a:lstStyle/>
        <a:p>
          <a:endParaRPr lang="uk-UA"/>
        </a:p>
      </dgm:t>
    </dgm:pt>
    <dgm:pt modelId="{AA748985-83CC-4967-8F9E-0FB7628D5798}">
      <dgm:prSet/>
      <dgm:spPr/>
      <dgm:t>
        <a:bodyPr/>
        <a:lstStyle/>
        <a:p>
          <a:r>
            <a:rPr lang="uk-UA" b="1" dirty="0" smtClean="0"/>
            <a:t>Соціальна поведінка</a:t>
          </a:r>
          <a:endParaRPr lang="uk-UA" dirty="0"/>
        </a:p>
      </dgm:t>
    </dgm:pt>
    <dgm:pt modelId="{09E46606-CF08-44C2-9912-96FC4305E60D}" type="parTrans" cxnId="{652EEC30-38EE-4691-AC5B-90346CD8461B}">
      <dgm:prSet/>
      <dgm:spPr/>
      <dgm:t>
        <a:bodyPr/>
        <a:lstStyle/>
        <a:p>
          <a:endParaRPr lang="uk-UA"/>
        </a:p>
      </dgm:t>
    </dgm:pt>
    <dgm:pt modelId="{AAAADEE4-85C6-4EB7-8377-7B4211626203}" type="sibTrans" cxnId="{652EEC30-38EE-4691-AC5B-90346CD8461B}">
      <dgm:prSet/>
      <dgm:spPr/>
      <dgm:t>
        <a:bodyPr/>
        <a:lstStyle/>
        <a:p>
          <a:endParaRPr lang="uk-UA"/>
        </a:p>
      </dgm:t>
    </dgm:pt>
    <dgm:pt modelId="{6673E150-00AE-4979-8924-1C71C28169CB}" type="pres">
      <dgm:prSet presAssocID="{CE4AC205-6F90-49F1-A586-1CC07CF88F3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F52DBD0-0EBD-4DF6-A444-BF8A0E49EAF3}" type="pres">
      <dgm:prSet presAssocID="{7F4A7CA8-1943-42FC-80D3-7CC84EFF16B1}" presName="Name5" presStyleLbl="vennNode1" presStyleIdx="0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CA5CA72-BBED-4DB4-8C5D-1A3ADBCB90BF}" type="pres">
      <dgm:prSet presAssocID="{D5632633-F606-4781-8C3B-C64F9E86A6F5}" presName="space" presStyleCnt="0"/>
      <dgm:spPr/>
    </dgm:pt>
    <dgm:pt modelId="{8667AC5D-9893-453B-904A-3392FFFC3307}" type="pres">
      <dgm:prSet presAssocID="{3F589E6F-EACA-4311-9EAF-32FF33C41818}" presName="Name5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AA63F1B-D253-4701-930A-5AAEDED291EA}" type="pres">
      <dgm:prSet presAssocID="{784FD33F-1564-4F3E-8371-3AFAFAE9D05C}" presName="space" presStyleCnt="0"/>
      <dgm:spPr/>
    </dgm:pt>
    <dgm:pt modelId="{6996690A-17AC-4B23-87C9-4E34FE72B1C4}" type="pres">
      <dgm:prSet presAssocID="{216CE189-F6EE-4462-A087-3A835585B549}" presName="Name5" presStyleLbl="vennNode1" presStyleIdx="2" presStyleCnt="6" custLinFactNeighborX="15448" custLinFactNeighborY="-91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9C4E637-2AD9-4848-80EA-2C4B5383697B}" type="pres">
      <dgm:prSet presAssocID="{2DAC4824-B9E2-4069-840F-61AB2405F52E}" presName="space" presStyleCnt="0"/>
      <dgm:spPr/>
    </dgm:pt>
    <dgm:pt modelId="{7FF46F35-6875-4405-9452-AAC2CB3CA4D3}" type="pres">
      <dgm:prSet presAssocID="{1C7499D0-4759-4C01-B4C3-8F3CCFDAA87F}" presName="Name5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820E2A5-C32B-43ED-B0D3-15C5CB75C37A}" type="pres">
      <dgm:prSet presAssocID="{478A0B25-A0E6-4FDD-AB56-B8BB80F0D114}" presName="space" presStyleCnt="0"/>
      <dgm:spPr/>
    </dgm:pt>
    <dgm:pt modelId="{519E5DA9-7B3D-4E0A-AA8D-6B50902BE20E}" type="pres">
      <dgm:prSet presAssocID="{8B8CD03D-5429-4C76-804F-CD68A36ED2D3}" presName="Name5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62C765A-09CF-45AC-AD63-059F787E976C}" type="pres">
      <dgm:prSet presAssocID="{73618AF7-2DF8-4665-A9C0-62F945A98608}" presName="space" presStyleCnt="0"/>
      <dgm:spPr/>
    </dgm:pt>
    <dgm:pt modelId="{19DE9BDB-D6F2-4B6F-A370-F1987D586B59}" type="pres">
      <dgm:prSet presAssocID="{AA748985-83CC-4967-8F9E-0FB7628D5798}" presName="Name5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847065D-B0A4-4933-9BA2-D8DFC9E8432B}" type="presOf" srcId="{8B8CD03D-5429-4C76-804F-CD68A36ED2D3}" destId="{519E5DA9-7B3D-4E0A-AA8D-6B50902BE20E}" srcOrd="0" destOrd="0" presId="urn:microsoft.com/office/officeart/2005/8/layout/venn3"/>
    <dgm:cxn modelId="{4B95270F-F694-4A9E-AEE3-D50DAD870761}" srcId="{CE4AC205-6F90-49F1-A586-1CC07CF88F3E}" destId="{216CE189-F6EE-4462-A087-3A835585B549}" srcOrd="2" destOrd="0" parTransId="{E610F4DB-E1BF-40DE-B076-21B6C15384A0}" sibTransId="{2DAC4824-B9E2-4069-840F-61AB2405F52E}"/>
    <dgm:cxn modelId="{0BA1BE24-5573-425C-A15E-A6B7DC907C76}" srcId="{CE4AC205-6F90-49F1-A586-1CC07CF88F3E}" destId="{7F4A7CA8-1943-42FC-80D3-7CC84EFF16B1}" srcOrd="0" destOrd="0" parTransId="{1FA98841-38CD-4013-80D2-2DD23B7792E0}" sibTransId="{D5632633-F606-4781-8C3B-C64F9E86A6F5}"/>
    <dgm:cxn modelId="{20D370F3-4E99-4D37-A65B-5D7D4BB13B65}" type="presOf" srcId="{7F4A7CA8-1943-42FC-80D3-7CC84EFF16B1}" destId="{7F52DBD0-0EBD-4DF6-A444-BF8A0E49EAF3}" srcOrd="0" destOrd="0" presId="urn:microsoft.com/office/officeart/2005/8/layout/venn3"/>
    <dgm:cxn modelId="{A22C389A-6D8B-4C2A-840A-CC8932CFB48F}" type="presOf" srcId="{1C7499D0-4759-4C01-B4C3-8F3CCFDAA87F}" destId="{7FF46F35-6875-4405-9452-AAC2CB3CA4D3}" srcOrd="0" destOrd="0" presId="urn:microsoft.com/office/officeart/2005/8/layout/venn3"/>
    <dgm:cxn modelId="{652EEC30-38EE-4691-AC5B-90346CD8461B}" srcId="{CE4AC205-6F90-49F1-A586-1CC07CF88F3E}" destId="{AA748985-83CC-4967-8F9E-0FB7628D5798}" srcOrd="5" destOrd="0" parTransId="{09E46606-CF08-44C2-9912-96FC4305E60D}" sibTransId="{AAAADEE4-85C6-4EB7-8377-7B4211626203}"/>
    <dgm:cxn modelId="{E1F8A990-EDD2-43D8-BC3E-670B23C9125E}" type="presOf" srcId="{CE4AC205-6F90-49F1-A586-1CC07CF88F3E}" destId="{6673E150-00AE-4979-8924-1C71C28169CB}" srcOrd="0" destOrd="0" presId="urn:microsoft.com/office/officeart/2005/8/layout/venn3"/>
    <dgm:cxn modelId="{3E74C371-3C38-43F0-B59F-7440A5C74B20}" type="presOf" srcId="{3F589E6F-EACA-4311-9EAF-32FF33C41818}" destId="{8667AC5D-9893-453B-904A-3392FFFC3307}" srcOrd="0" destOrd="0" presId="urn:microsoft.com/office/officeart/2005/8/layout/venn3"/>
    <dgm:cxn modelId="{626E92AB-D6DA-4451-8FBD-0C7248ACB360}" srcId="{CE4AC205-6F90-49F1-A586-1CC07CF88F3E}" destId="{3F589E6F-EACA-4311-9EAF-32FF33C41818}" srcOrd="1" destOrd="0" parTransId="{ED8420D0-95BA-4C96-B104-26F167D4543E}" sibTransId="{784FD33F-1564-4F3E-8371-3AFAFAE9D05C}"/>
    <dgm:cxn modelId="{7389C61C-B90E-4AD9-B6A6-E7CFA6E51D37}" type="presOf" srcId="{216CE189-F6EE-4462-A087-3A835585B549}" destId="{6996690A-17AC-4B23-87C9-4E34FE72B1C4}" srcOrd="0" destOrd="0" presId="urn:microsoft.com/office/officeart/2005/8/layout/venn3"/>
    <dgm:cxn modelId="{E9F7CA03-9E5C-4F17-ACE2-7AF53A83F13B}" srcId="{CE4AC205-6F90-49F1-A586-1CC07CF88F3E}" destId="{1C7499D0-4759-4C01-B4C3-8F3CCFDAA87F}" srcOrd="3" destOrd="0" parTransId="{14885DF6-6745-45D3-BC79-342EA78CB4C3}" sibTransId="{478A0B25-A0E6-4FDD-AB56-B8BB80F0D114}"/>
    <dgm:cxn modelId="{6CCA4A35-854C-424B-BCC3-D7BD49EDCC48}" srcId="{CE4AC205-6F90-49F1-A586-1CC07CF88F3E}" destId="{8B8CD03D-5429-4C76-804F-CD68A36ED2D3}" srcOrd="4" destOrd="0" parTransId="{5EFE4BE1-4DBC-4FDF-B2A0-F87D8EF1F2E6}" sibTransId="{73618AF7-2DF8-4665-A9C0-62F945A98608}"/>
    <dgm:cxn modelId="{E22A60DC-3D7A-412F-A087-C6B42EB98EF4}" type="presOf" srcId="{AA748985-83CC-4967-8F9E-0FB7628D5798}" destId="{19DE9BDB-D6F2-4B6F-A370-F1987D586B59}" srcOrd="0" destOrd="0" presId="urn:microsoft.com/office/officeart/2005/8/layout/venn3"/>
    <dgm:cxn modelId="{48063530-CE7B-400C-AA3B-A19960D25D6D}" type="presParOf" srcId="{6673E150-00AE-4979-8924-1C71C28169CB}" destId="{7F52DBD0-0EBD-4DF6-A444-BF8A0E49EAF3}" srcOrd="0" destOrd="0" presId="urn:microsoft.com/office/officeart/2005/8/layout/venn3"/>
    <dgm:cxn modelId="{C2F25662-ADB0-4DF2-BB55-8ECAF2F702BC}" type="presParOf" srcId="{6673E150-00AE-4979-8924-1C71C28169CB}" destId="{ACA5CA72-BBED-4DB4-8C5D-1A3ADBCB90BF}" srcOrd="1" destOrd="0" presId="urn:microsoft.com/office/officeart/2005/8/layout/venn3"/>
    <dgm:cxn modelId="{86D5CD95-2B92-4838-825F-8D6669B1A89F}" type="presParOf" srcId="{6673E150-00AE-4979-8924-1C71C28169CB}" destId="{8667AC5D-9893-453B-904A-3392FFFC3307}" srcOrd="2" destOrd="0" presId="urn:microsoft.com/office/officeart/2005/8/layout/venn3"/>
    <dgm:cxn modelId="{5E5B25B1-755C-4FC5-B6E6-9C6E008A352A}" type="presParOf" srcId="{6673E150-00AE-4979-8924-1C71C28169CB}" destId="{0AA63F1B-D253-4701-930A-5AAEDED291EA}" srcOrd="3" destOrd="0" presId="urn:microsoft.com/office/officeart/2005/8/layout/venn3"/>
    <dgm:cxn modelId="{5536A16B-8A57-4037-A1EE-15A4C9EB29D1}" type="presParOf" srcId="{6673E150-00AE-4979-8924-1C71C28169CB}" destId="{6996690A-17AC-4B23-87C9-4E34FE72B1C4}" srcOrd="4" destOrd="0" presId="urn:microsoft.com/office/officeart/2005/8/layout/venn3"/>
    <dgm:cxn modelId="{A9062254-DE7C-4540-9098-6DFD3D665973}" type="presParOf" srcId="{6673E150-00AE-4979-8924-1C71C28169CB}" destId="{99C4E637-2AD9-4848-80EA-2C4B5383697B}" srcOrd="5" destOrd="0" presId="urn:microsoft.com/office/officeart/2005/8/layout/venn3"/>
    <dgm:cxn modelId="{8B01E2BF-BB79-49AB-9EB1-5DFE78471D6A}" type="presParOf" srcId="{6673E150-00AE-4979-8924-1C71C28169CB}" destId="{7FF46F35-6875-4405-9452-AAC2CB3CA4D3}" srcOrd="6" destOrd="0" presId="urn:microsoft.com/office/officeart/2005/8/layout/venn3"/>
    <dgm:cxn modelId="{CF4CA66F-F524-4B5F-8E19-D07A13E19E5C}" type="presParOf" srcId="{6673E150-00AE-4979-8924-1C71C28169CB}" destId="{C820E2A5-C32B-43ED-B0D3-15C5CB75C37A}" srcOrd="7" destOrd="0" presId="urn:microsoft.com/office/officeart/2005/8/layout/venn3"/>
    <dgm:cxn modelId="{0CA9010D-C03E-429F-A951-D0806EFBF373}" type="presParOf" srcId="{6673E150-00AE-4979-8924-1C71C28169CB}" destId="{519E5DA9-7B3D-4E0A-AA8D-6B50902BE20E}" srcOrd="8" destOrd="0" presId="urn:microsoft.com/office/officeart/2005/8/layout/venn3"/>
    <dgm:cxn modelId="{EC921E93-5833-457E-8C4A-26369B24A0C6}" type="presParOf" srcId="{6673E150-00AE-4979-8924-1C71C28169CB}" destId="{162C765A-09CF-45AC-AD63-059F787E976C}" srcOrd="9" destOrd="0" presId="urn:microsoft.com/office/officeart/2005/8/layout/venn3"/>
    <dgm:cxn modelId="{F00DD56A-A53B-4B0A-BCDB-2F0D1CA2934F}" type="presParOf" srcId="{6673E150-00AE-4979-8924-1C71C28169CB}" destId="{19DE9BDB-D6F2-4B6F-A370-F1987D586B59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F225F01-1E15-43E4-8D31-DB1958B9B266}" type="doc">
      <dgm:prSet loTypeId="urn:microsoft.com/office/officeart/2005/8/layout/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59A0F33A-A15F-4274-A499-528BF600FCFB}">
      <dgm:prSet phldrT="[Текст]" custT="1"/>
      <dgm:spPr/>
      <dgm:t>
        <a:bodyPr/>
        <a:lstStyle/>
        <a:p>
          <a:r>
            <a:rPr lang="uk-UA" sz="1800" b="1" i="1" dirty="0" smtClean="0"/>
            <a:t>ШКОЛА</a:t>
          </a:r>
          <a:endParaRPr lang="uk-UA" sz="1800" b="1" i="1" dirty="0"/>
        </a:p>
      </dgm:t>
    </dgm:pt>
    <dgm:pt modelId="{FDE62322-7EA7-40E8-B5D0-DE0799579A3F}" type="parTrans" cxnId="{0DC24820-3ADE-4902-8AAF-BE4948D88883}">
      <dgm:prSet/>
      <dgm:spPr/>
      <dgm:t>
        <a:bodyPr/>
        <a:lstStyle/>
        <a:p>
          <a:endParaRPr lang="uk-UA"/>
        </a:p>
      </dgm:t>
    </dgm:pt>
    <dgm:pt modelId="{86DA4EAA-975D-43B5-95E1-C00839179F32}" type="sibTrans" cxnId="{0DC24820-3ADE-4902-8AAF-BE4948D88883}">
      <dgm:prSet/>
      <dgm:spPr/>
      <dgm:t>
        <a:bodyPr/>
        <a:lstStyle/>
        <a:p>
          <a:endParaRPr lang="uk-UA"/>
        </a:p>
      </dgm:t>
    </dgm:pt>
    <dgm:pt modelId="{17A4FCA1-F493-406E-94B9-3CE8420F94E9}">
      <dgm:prSet phldrT="[Текст]"/>
      <dgm:spPr/>
      <dgm:t>
        <a:bodyPr/>
        <a:lstStyle/>
        <a:p>
          <a:r>
            <a:rPr lang="uk-UA" dirty="0" smtClean="0"/>
            <a:t>Робить вагомий внесок у боротьбу з ВІЛ/</a:t>
          </a:r>
          <a:r>
            <a:rPr lang="uk-UA" dirty="0" err="1" smtClean="0"/>
            <a:t>СНІДом</a:t>
          </a:r>
          <a:endParaRPr lang="uk-UA" dirty="0"/>
        </a:p>
      </dgm:t>
    </dgm:pt>
    <dgm:pt modelId="{D0FF6D11-FAEE-4C08-81D0-DAF6406F85FF}" type="parTrans" cxnId="{EF1D9F12-AAE0-4B99-902B-09EC531D66A3}">
      <dgm:prSet/>
      <dgm:spPr/>
      <dgm:t>
        <a:bodyPr/>
        <a:lstStyle/>
        <a:p>
          <a:endParaRPr lang="uk-UA"/>
        </a:p>
      </dgm:t>
    </dgm:pt>
    <dgm:pt modelId="{783DBE77-BB48-4843-894D-FB1F77600984}" type="sibTrans" cxnId="{EF1D9F12-AAE0-4B99-902B-09EC531D66A3}">
      <dgm:prSet/>
      <dgm:spPr/>
      <dgm:t>
        <a:bodyPr/>
        <a:lstStyle/>
        <a:p>
          <a:endParaRPr lang="uk-UA"/>
        </a:p>
      </dgm:t>
    </dgm:pt>
    <dgm:pt modelId="{5120CA41-BA8F-4CC3-B384-6382B56FCCE7}">
      <dgm:prSet phldrT="[Текст]" custT="1"/>
      <dgm:spPr/>
      <dgm:t>
        <a:bodyPr/>
        <a:lstStyle/>
        <a:p>
          <a:r>
            <a:rPr lang="uk-UA" sz="1800" b="1" i="1" dirty="0" smtClean="0"/>
            <a:t>УЧИТЕЛІ</a:t>
          </a:r>
          <a:endParaRPr lang="uk-UA" sz="1800" b="1" i="1" dirty="0"/>
        </a:p>
      </dgm:t>
    </dgm:pt>
    <dgm:pt modelId="{48BDF52C-44A0-43F4-A266-99C5E2246EB2}" type="parTrans" cxnId="{484500F8-57F0-4632-B53F-4182B05F3455}">
      <dgm:prSet/>
      <dgm:spPr/>
      <dgm:t>
        <a:bodyPr/>
        <a:lstStyle/>
        <a:p>
          <a:endParaRPr lang="uk-UA"/>
        </a:p>
      </dgm:t>
    </dgm:pt>
    <dgm:pt modelId="{23B3AFCF-7C30-4357-A6E0-992C30D026BC}" type="sibTrans" cxnId="{484500F8-57F0-4632-B53F-4182B05F3455}">
      <dgm:prSet/>
      <dgm:spPr/>
      <dgm:t>
        <a:bodyPr/>
        <a:lstStyle/>
        <a:p>
          <a:endParaRPr lang="uk-UA"/>
        </a:p>
      </dgm:t>
    </dgm:pt>
    <dgm:pt modelId="{2527B03D-B27F-4C36-B833-047525A3E8CE}">
      <dgm:prSet phldrT="[Текст]"/>
      <dgm:spPr/>
      <dgm:t>
        <a:bodyPr/>
        <a:lstStyle/>
        <a:p>
          <a:r>
            <a:rPr lang="uk-UA" dirty="0" smtClean="0"/>
            <a:t>Оволодівають </a:t>
          </a:r>
          <a:r>
            <a:rPr lang="uk-UA" dirty="0" err="1" smtClean="0"/>
            <a:t>тренінговими</a:t>
          </a:r>
          <a:r>
            <a:rPr lang="uk-UA" dirty="0" smtClean="0"/>
            <a:t> методиками</a:t>
          </a:r>
          <a:endParaRPr lang="uk-UA" dirty="0"/>
        </a:p>
      </dgm:t>
    </dgm:pt>
    <dgm:pt modelId="{4763DA36-69D3-421C-97BB-AA58E863DC3B}" type="parTrans" cxnId="{FACB4BCA-CEE9-4032-A184-AB4954BA28E1}">
      <dgm:prSet/>
      <dgm:spPr/>
      <dgm:t>
        <a:bodyPr/>
        <a:lstStyle/>
        <a:p>
          <a:endParaRPr lang="uk-UA"/>
        </a:p>
      </dgm:t>
    </dgm:pt>
    <dgm:pt modelId="{2C82EE42-A51F-4CFD-A5C7-70A743C619F4}" type="sibTrans" cxnId="{FACB4BCA-CEE9-4032-A184-AB4954BA28E1}">
      <dgm:prSet/>
      <dgm:spPr/>
      <dgm:t>
        <a:bodyPr/>
        <a:lstStyle/>
        <a:p>
          <a:endParaRPr lang="uk-UA"/>
        </a:p>
      </dgm:t>
    </dgm:pt>
    <dgm:pt modelId="{433132F1-F451-4C18-98E4-C9DCD18D697B}">
      <dgm:prSet phldrT="[Текст]" custT="1"/>
      <dgm:spPr/>
      <dgm:t>
        <a:bodyPr/>
        <a:lstStyle/>
        <a:p>
          <a:r>
            <a:rPr lang="uk-UA" sz="1800" b="1" i="1" dirty="0" smtClean="0"/>
            <a:t>УЧНІ</a:t>
          </a:r>
          <a:endParaRPr lang="uk-UA" sz="1800" b="1" i="1" dirty="0"/>
        </a:p>
      </dgm:t>
    </dgm:pt>
    <dgm:pt modelId="{6A855C12-D96A-471C-B344-7BFF98339497}" type="parTrans" cxnId="{E794430D-70C0-4720-944B-7A58126D8EFF}">
      <dgm:prSet/>
      <dgm:spPr/>
      <dgm:t>
        <a:bodyPr/>
        <a:lstStyle/>
        <a:p>
          <a:endParaRPr lang="uk-UA"/>
        </a:p>
      </dgm:t>
    </dgm:pt>
    <dgm:pt modelId="{5810711A-6B0E-4817-90B4-F082BA5BCEF6}" type="sibTrans" cxnId="{E794430D-70C0-4720-944B-7A58126D8EFF}">
      <dgm:prSet/>
      <dgm:spPr/>
      <dgm:t>
        <a:bodyPr/>
        <a:lstStyle/>
        <a:p>
          <a:endParaRPr lang="uk-UA"/>
        </a:p>
      </dgm:t>
    </dgm:pt>
    <dgm:pt modelId="{5905156B-B794-4086-A931-98E15D81F5CA}">
      <dgm:prSet phldrT="[Текст]"/>
      <dgm:spPr/>
      <dgm:t>
        <a:bodyPr/>
        <a:lstStyle/>
        <a:p>
          <a:r>
            <a:rPr lang="uk-UA" dirty="0" smtClean="0"/>
            <a:t>Почуваються упевнено і захищено</a:t>
          </a:r>
          <a:endParaRPr lang="uk-UA" dirty="0"/>
        </a:p>
      </dgm:t>
    </dgm:pt>
    <dgm:pt modelId="{F82B23CD-20B4-4F19-A51A-50A80FF962F4}" type="parTrans" cxnId="{0602C7CF-9103-4F85-B3A8-9278D3E72EDF}">
      <dgm:prSet/>
      <dgm:spPr/>
      <dgm:t>
        <a:bodyPr/>
        <a:lstStyle/>
        <a:p>
          <a:endParaRPr lang="uk-UA"/>
        </a:p>
      </dgm:t>
    </dgm:pt>
    <dgm:pt modelId="{6487FC92-AF18-451A-BAC2-7691679FC6B0}" type="sibTrans" cxnId="{0602C7CF-9103-4F85-B3A8-9278D3E72EDF}">
      <dgm:prSet/>
      <dgm:spPr/>
      <dgm:t>
        <a:bodyPr/>
        <a:lstStyle/>
        <a:p>
          <a:endParaRPr lang="uk-UA"/>
        </a:p>
      </dgm:t>
    </dgm:pt>
    <dgm:pt modelId="{9FA74AA8-BFFA-4651-ACD3-DDD6FF1B1879}">
      <dgm:prSet phldrT="[Текст]"/>
      <dgm:spPr/>
      <dgm:t>
        <a:bodyPr/>
        <a:lstStyle/>
        <a:p>
          <a:r>
            <a:rPr lang="uk-UA" dirty="0" smtClean="0"/>
            <a:t>Підвищує якість освіти</a:t>
          </a:r>
          <a:endParaRPr lang="uk-UA" dirty="0"/>
        </a:p>
      </dgm:t>
    </dgm:pt>
    <dgm:pt modelId="{32D17D0C-568E-4B92-9E90-C92C5A175CB0}" type="parTrans" cxnId="{C434C3A2-BDBB-4AD6-B4BC-4B29A7D03A18}">
      <dgm:prSet/>
      <dgm:spPr/>
      <dgm:t>
        <a:bodyPr/>
        <a:lstStyle/>
        <a:p>
          <a:endParaRPr lang="uk-UA"/>
        </a:p>
      </dgm:t>
    </dgm:pt>
    <dgm:pt modelId="{CF6950D4-7B53-4FF0-934F-C53B1B80166A}" type="sibTrans" cxnId="{C434C3A2-BDBB-4AD6-B4BC-4B29A7D03A18}">
      <dgm:prSet/>
      <dgm:spPr/>
      <dgm:t>
        <a:bodyPr/>
        <a:lstStyle/>
        <a:p>
          <a:endParaRPr lang="uk-UA"/>
        </a:p>
      </dgm:t>
    </dgm:pt>
    <dgm:pt modelId="{4B4F8A19-EC06-4D1B-B0C8-E0C3F5237277}">
      <dgm:prSet phldrT="[Текст]"/>
      <dgm:spPr/>
      <dgm:t>
        <a:bodyPr/>
        <a:lstStyle/>
        <a:p>
          <a:endParaRPr lang="uk-UA" dirty="0"/>
        </a:p>
      </dgm:t>
    </dgm:pt>
    <dgm:pt modelId="{D82ADE3C-EAE7-400D-89D8-0BBE9F63A1C2}" type="parTrans" cxnId="{6289001F-0D76-4997-A79C-135FAC5BAE76}">
      <dgm:prSet/>
      <dgm:spPr/>
      <dgm:t>
        <a:bodyPr/>
        <a:lstStyle/>
        <a:p>
          <a:endParaRPr lang="uk-UA"/>
        </a:p>
      </dgm:t>
    </dgm:pt>
    <dgm:pt modelId="{EC1032AD-ABE8-4584-966B-A648DD732924}" type="sibTrans" cxnId="{6289001F-0D76-4997-A79C-135FAC5BAE76}">
      <dgm:prSet/>
      <dgm:spPr/>
      <dgm:t>
        <a:bodyPr/>
        <a:lstStyle/>
        <a:p>
          <a:endParaRPr lang="uk-UA"/>
        </a:p>
      </dgm:t>
    </dgm:pt>
    <dgm:pt modelId="{2CFE39BF-7E47-4926-9774-037FE68DBFED}">
      <dgm:prSet phldrT="[Текст]"/>
      <dgm:spPr/>
      <dgm:t>
        <a:bodyPr/>
        <a:lstStyle/>
        <a:p>
          <a:r>
            <a:rPr lang="uk-UA" dirty="0" smtClean="0"/>
            <a:t>Забезпечує дружню, заохочувальну, сприятливу атмосферу</a:t>
          </a:r>
          <a:endParaRPr lang="uk-UA" dirty="0"/>
        </a:p>
      </dgm:t>
    </dgm:pt>
    <dgm:pt modelId="{656EF587-69CA-4F95-ACAD-8C0639077202}" type="parTrans" cxnId="{89C2E5F9-D0D4-4EFD-87A4-81B191D27DBD}">
      <dgm:prSet/>
      <dgm:spPr/>
      <dgm:t>
        <a:bodyPr/>
        <a:lstStyle/>
        <a:p>
          <a:endParaRPr lang="uk-UA"/>
        </a:p>
      </dgm:t>
    </dgm:pt>
    <dgm:pt modelId="{81142CD5-C08C-4EBC-928A-4AA4CCD40DBD}" type="sibTrans" cxnId="{89C2E5F9-D0D4-4EFD-87A4-81B191D27DBD}">
      <dgm:prSet/>
      <dgm:spPr/>
      <dgm:t>
        <a:bodyPr/>
        <a:lstStyle/>
        <a:p>
          <a:endParaRPr lang="uk-UA"/>
        </a:p>
      </dgm:t>
    </dgm:pt>
    <dgm:pt modelId="{9DADEFB5-49E8-4B5F-87C0-A4E171283E25}">
      <dgm:prSet phldrT="[Текст]"/>
      <dgm:spPr/>
      <dgm:t>
        <a:bodyPr/>
        <a:lstStyle/>
        <a:p>
          <a:r>
            <a:rPr lang="uk-UA" dirty="0" smtClean="0"/>
            <a:t>Підвищують свою кваліфікацію</a:t>
          </a:r>
          <a:endParaRPr lang="uk-UA" dirty="0"/>
        </a:p>
      </dgm:t>
    </dgm:pt>
    <dgm:pt modelId="{CF057033-49C9-40F3-941D-2F602836ADDE}" type="parTrans" cxnId="{B0CB4BB2-42C0-43D9-A32D-1A826D045CA4}">
      <dgm:prSet/>
      <dgm:spPr/>
      <dgm:t>
        <a:bodyPr/>
        <a:lstStyle/>
        <a:p>
          <a:endParaRPr lang="uk-UA"/>
        </a:p>
      </dgm:t>
    </dgm:pt>
    <dgm:pt modelId="{686F629B-FD36-4470-89DA-6892A53C16F1}" type="sibTrans" cxnId="{B0CB4BB2-42C0-43D9-A32D-1A826D045CA4}">
      <dgm:prSet/>
      <dgm:spPr/>
      <dgm:t>
        <a:bodyPr/>
        <a:lstStyle/>
        <a:p>
          <a:endParaRPr lang="uk-UA"/>
        </a:p>
      </dgm:t>
    </dgm:pt>
    <dgm:pt modelId="{4A7539C6-8E4B-4BEE-80AF-1F16839BF87E}">
      <dgm:prSet phldrT="[Текст]"/>
      <dgm:spPr/>
      <dgm:t>
        <a:bodyPr/>
        <a:lstStyle/>
        <a:p>
          <a:r>
            <a:rPr lang="uk-UA" dirty="0" smtClean="0"/>
            <a:t>Поліпшують стосунки з учнями та їх батьками</a:t>
          </a:r>
          <a:endParaRPr lang="uk-UA" dirty="0"/>
        </a:p>
      </dgm:t>
    </dgm:pt>
    <dgm:pt modelId="{DE9ED1E6-CB59-416A-870A-D95E6F9CC434}" type="parTrans" cxnId="{656DCC6D-8918-4E25-A4F6-2BFB9F7D2C53}">
      <dgm:prSet/>
      <dgm:spPr/>
      <dgm:t>
        <a:bodyPr/>
        <a:lstStyle/>
        <a:p>
          <a:endParaRPr lang="uk-UA"/>
        </a:p>
      </dgm:t>
    </dgm:pt>
    <dgm:pt modelId="{DF19D948-1058-4E73-AA17-6A4387668C1A}" type="sibTrans" cxnId="{656DCC6D-8918-4E25-A4F6-2BFB9F7D2C53}">
      <dgm:prSet/>
      <dgm:spPr/>
      <dgm:t>
        <a:bodyPr/>
        <a:lstStyle/>
        <a:p>
          <a:endParaRPr lang="uk-UA"/>
        </a:p>
      </dgm:t>
    </dgm:pt>
    <dgm:pt modelId="{7B386437-464F-405C-9A49-F896B958632E}">
      <dgm:prSet phldrT="[Текст]"/>
      <dgm:spPr/>
      <dgm:t>
        <a:bodyPr/>
        <a:lstStyle/>
        <a:p>
          <a:r>
            <a:rPr lang="uk-UA" dirty="0" smtClean="0"/>
            <a:t>Підвищують рівень самоповаги і самоконтролю</a:t>
          </a:r>
          <a:endParaRPr lang="uk-UA" dirty="0"/>
        </a:p>
      </dgm:t>
    </dgm:pt>
    <dgm:pt modelId="{07328888-3A42-4761-A94D-6B36CDB1F517}" type="parTrans" cxnId="{B0D91DF3-38AE-48A2-A164-3C8B7A786E45}">
      <dgm:prSet/>
      <dgm:spPr/>
      <dgm:t>
        <a:bodyPr/>
        <a:lstStyle/>
        <a:p>
          <a:endParaRPr lang="uk-UA"/>
        </a:p>
      </dgm:t>
    </dgm:pt>
    <dgm:pt modelId="{D9CA4446-66AC-400E-92E6-8920974C28FC}" type="sibTrans" cxnId="{B0D91DF3-38AE-48A2-A164-3C8B7A786E45}">
      <dgm:prSet/>
      <dgm:spPr/>
      <dgm:t>
        <a:bodyPr/>
        <a:lstStyle/>
        <a:p>
          <a:endParaRPr lang="uk-UA"/>
        </a:p>
      </dgm:t>
    </dgm:pt>
    <dgm:pt modelId="{D6BC88DA-8C53-44F3-9753-9EBB53CC45BD}">
      <dgm:prSet phldrT="[Текст]"/>
      <dgm:spPr/>
      <dgm:t>
        <a:bodyPr/>
        <a:lstStyle/>
        <a:p>
          <a:r>
            <a:rPr lang="uk-UA" dirty="0" smtClean="0"/>
            <a:t>Перестають боятися людей, які живуть з ВІЛ</a:t>
          </a:r>
          <a:endParaRPr lang="uk-UA" dirty="0"/>
        </a:p>
      </dgm:t>
    </dgm:pt>
    <dgm:pt modelId="{8D7D3B09-052C-4BBB-929A-9FE3AF171EBE}" type="parTrans" cxnId="{532304DC-E4C5-4866-A532-D5A53D4B30CD}">
      <dgm:prSet/>
      <dgm:spPr/>
      <dgm:t>
        <a:bodyPr/>
        <a:lstStyle/>
        <a:p>
          <a:endParaRPr lang="uk-UA"/>
        </a:p>
      </dgm:t>
    </dgm:pt>
    <dgm:pt modelId="{95D11801-00AE-4697-9F04-462EF22C215B}" type="sibTrans" cxnId="{532304DC-E4C5-4866-A532-D5A53D4B30CD}">
      <dgm:prSet/>
      <dgm:spPr/>
      <dgm:t>
        <a:bodyPr/>
        <a:lstStyle/>
        <a:p>
          <a:endParaRPr lang="uk-UA"/>
        </a:p>
      </dgm:t>
    </dgm:pt>
    <dgm:pt modelId="{9425410C-5C61-4AAA-9475-CF7947A21500}">
      <dgm:prSet phldrT="[Текст]" custT="1"/>
      <dgm:spPr/>
      <dgm:t>
        <a:bodyPr/>
        <a:lstStyle/>
        <a:p>
          <a:r>
            <a:rPr lang="uk-UA" sz="1800" b="1" i="1" dirty="0" smtClean="0"/>
            <a:t>БАТЬКИ</a:t>
          </a:r>
          <a:endParaRPr lang="uk-UA" sz="1800" b="1" i="1" dirty="0"/>
        </a:p>
      </dgm:t>
    </dgm:pt>
    <dgm:pt modelId="{0030B999-30ED-4B85-BE0B-64D68FF0487D}" type="parTrans" cxnId="{B3049793-1DFE-4C89-8D73-416F82FCF9CB}">
      <dgm:prSet/>
      <dgm:spPr/>
      <dgm:t>
        <a:bodyPr/>
        <a:lstStyle/>
        <a:p>
          <a:endParaRPr lang="uk-UA"/>
        </a:p>
      </dgm:t>
    </dgm:pt>
    <dgm:pt modelId="{05D6759C-7D8D-4628-8D4A-13B820CC82E8}" type="sibTrans" cxnId="{B3049793-1DFE-4C89-8D73-416F82FCF9CB}">
      <dgm:prSet/>
      <dgm:spPr/>
      <dgm:t>
        <a:bodyPr/>
        <a:lstStyle/>
        <a:p>
          <a:endParaRPr lang="uk-UA"/>
        </a:p>
      </dgm:t>
    </dgm:pt>
    <dgm:pt modelId="{3B2F0A63-632E-4234-930B-A5FC6F980C23}">
      <dgm:prSet/>
      <dgm:spPr/>
      <dgm:t>
        <a:bodyPr/>
        <a:lstStyle/>
        <a:p>
          <a:r>
            <a:rPr lang="uk-UA" dirty="0" smtClean="0"/>
            <a:t>Отримують інформацію про ВІЛ/СНІД</a:t>
          </a:r>
          <a:endParaRPr lang="uk-UA" dirty="0"/>
        </a:p>
      </dgm:t>
    </dgm:pt>
    <dgm:pt modelId="{00EF9059-2431-48D6-A71C-D975454591E6}" type="parTrans" cxnId="{863079AD-F8BA-4FC9-9201-867FC98FCF39}">
      <dgm:prSet/>
      <dgm:spPr/>
      <dgm:t>
        <a:bodyPr/>
        <a:lstStyle/>
        <a:p>
          <a:endParaRPr lang="uk-UA"/>
        </a:p>
      </dgm:t>
    </dgm:pt>
    <dgm:pt modelId="{8D432E59-785D-42AD-8D16-C38FCF492A56}" type="sibTrans" cxnId="{863079AD-F8BA-4FC9-9201-867FC98FCF39}">
      <dgm:prSet/>
      <dgm:spPr/>
      <dgm:t>
        <a:bodyPr/>
        <a:lstStyle/>
        <a:p>
          <a:endParaRPr lang="uk-UA"/>
        </a:p>
      </dgm:t>
    </dgm:pt>
    <dgm:pt modelId="{4C5B36F7-1DC7-48FF-973D-8C4781BC4730}">
      <dgm:prSet/>
      <dgm:spPr/>
      <dgm:t>
        <a:bodyPr/>
        <a:lstStyle/>
        <a:p>
          <a:r>
            <a:rPr lang="uk-UA" dirty="0" smtClean="0"/>
            <a:t>Відчувають, що діти більш захищені, упевнені та відповідальні</a:t>
          </a:r>
          <a:endParaRPr lang="uk-UA" dirty="0"/>
        </a:p>
      </dgm:t>
    </dgm:pt>
    <dgm:pt modelId="{0149F570-9367-427A-80CF-B25A7D30C73A}" type="parTrans" cxnId="{699382F4-AC41-47AD-9E87-4253ED53C712}">
      <dgm:prSet/>
      <dgm:spPr/>
      <dgm:t>
        <a:bodyPr/>
        <a:lstStyle/>
        <a:p>
          <a:endParaRPr lang="uk-UA"/>
        </a:p>
      </dgm:t>
    </dgm:pt>
    <dgm:pt modelId="{5CF9B4C5-6D55-469D-80A6-FBC6BEB1A13E}" type="sibTrans" cxnId="{699382F4-AC41-47AD-9E87-4253ED53C712}">
      <dgm:prSet/>
      <dgm:spPr/>
      <dgm:t>
        <a:bodyPr/>
        <a:lstStyle/>
        <a:p>
          <a:endParaRPr lang="uk-UA"/>
        </a:p>
      </dgm:t>
    </dgm:pt>
    <dgm:pt modelId="{A66535D6-3A79-4A96-9156-12E085D1030E}">
      <dgm:prSet/>
      <dgm:spPr/>
      <dgm:t>
        <a:bodyPr/>
        <a:lstStyle/>
        <a:p>
          <a:endParaRPr lang="uk-UA" dirty="0"/>
        </a:p>
      </dgm:t>
    </dgm:pt>
    <dgm:pt modelId="{C740A81E-1336-4D65-ABF5-299477AB3227}" type="parTrans" cxnId="{64358A3D-5207-4214-A0C5-1D1422C6B7C2}">
      <dgm:prSet/>
      <dgm:spPr/>
      <dgm:t>
        <a:bodyPr/>
        <a:lstStyle/>
        <a:p>
          <a:endParaRPr lang="uk-UA"/>
        </a:p>
      </dgm:t>
    </dgm:pt>
    <dgm:pt modelId="{1C989B99-4E7E-4672-9CEF-EF689A9D7E4D}" type="sibTrans" cxnId="{64358A3D-5207-4214-A0C5-1D1422C6B7C2}">
      <dgm:prSet/>
      <dgm:spPr/>
      <dgm:t>
        <a:bodyPr/>
        <a:lstStyle/>
        <a:p>
          <a:endParaRPr lang="uk-UA"/>
        </a:p>
      </dgm:t>
    </dgm:pt>
    <dgm:pt modelId="{50588815-432B-41B4-A5EA-522383A85FCC}">
      <dgm:prSet/>
      <dgm:spPr/>
      <dgm:t>
        <a:bodyPr/>
        <a:lstStyle/>
        <a:p>
          <a:r>
            <a:rPr lang="uk-UA" dirty="0" smtClean="0"/>
            <a:t>Налагоджують довірливі стосунки з дітьми</a:t>
          </a:r>
          <a:endParaRPr lang="uk-UA" dirty="0"/>
        </a:p>
      </dgm:t>
    </dgm:pt>
    <dgm:pt modelId="{12A6C288-5241-417A-96EF-52FE0328721C}" type="parTrans" cxnId="{A3749761-96FD-4F2C-9B03-E48EE26A5090}">
      <dgm:prSet/>
      <dgm:spPr/>
      <dgm:t>
        <a:bodyPr/>
        <a:lstStyle/>
        <a:p>
          <a:endParaRPr lang="uk-UA"/>
        </a:p>
      </dgm:t>
    </dgm:pt>
    <dgm:pt modelId="{4EA3C26D-CE22-4A26-810F-7D613D810B6D}" type="sibTrans" cxnId="{A3749761-96FD-4F2C-9B03-E48EE26A5090}">
      <dgm:prSet/>
      <dgm:spPr/>
      <dgm:t>
        <a:bodyPr/>
        <a:lstStyle/>
        <a:p>
          <a:endParaRPr lang="uk-UA"/>
        </a:p>
      </dgm:t>
    </dgm:pt>
    <dgm:pt modelId="{FCABCE5E-5308-4D42-8C23-A187DB869C68}" type="pres">
      <dgm:prSet presAssocID="{2F225F01-1E15-43E4-8D31-DB1958B9B26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AAB0E0F-7E5E-4D11-A17C-F2F8B4DBA890}" type="pres">
      <dgm:prSet presAssocID="{59A0F33A-A15F-4274-A499-528BF600FCFB}" presName="composite" presStyleCnt="0"/>
      <dgm:spPr/>
    </dgm:pt>
    <dgm:pt modelId="{B0DB3A61-48E0-44B5-B629-CF6F24945486}" type="pres">
      <dgm:prSet presAssocID="{59A0F33A-A15F-4274-A499-528BF600FCFB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D59F4B8-912F-482D-8122-35D42D1B1AEC}" type="pres">
      <dgm:prSet presAssocID="{59A0F33A-A15F-4274-A499-528BF600FCFB}" presName="parSh" presStyleLbl="node1" presStyleIdx="0" presStyleCnt="4"/>
      <dgm:spPr/>
      <dgm:t>
        <a:bodyPr/>
        <a:lstStyle/>
        <a:p>
          <a:endParaRPr lang="uk-UA"/>
        </a:p>
      </dgm:t>
    </dgm:pt>
    <dgm:pt modelId="{35803606-C42D-4E46-950B-5B51BE261686}" type="pres">
      <dgm:prSet presAssocID="{59A0F33A-A15F-4274-A499-528BF600FCFB}" presName="desTx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BF5EC21-5660-4E23-8493-BE4318470300}" type="pres">
      <dgm:prSet presAssocID="{86DA4EAA-975D-43B5-95E1-C00839179F32}" presName="sibTrans" presStyleLbl="sibTrans2D1" presStyleIdx="0" presStyleCnt="3"/>
      <dgm:spPr/>
      <dgm:t>
        <a:bodyPr/>
        <a:lstStyle/>
        <a:p>
          <a:endParaRPr lang="uk-UA"/>
        </a:p>
      </dgm:t>
    </dgm:pt>
    <dgm:pt modelId="{26190F2E-2638-42E4-A760-8880EAFD3B27}" type="pres">
      <dgm:prSet presAssocID="{86DA4EAA-975D-43B5-95E1-C00839179F32}" presName="connTx" presStyleLbl="sibTrans2D1" presStyleIdx="0" presStyleCnt="3"/>
      <dgm:spPr/>
      <dgm:t>
        <a:bodyPr/>
        <a:lstStyle/>
        <a:p>
          <a:endParaRPr lang="uk-UA"/>
        </a:p>
      </dgm:t>
    </dgm:pt>
    <dgm:pt modelId="{E13BB820-B9B9-4CA0-AB94-9D63078F96DC}" type="pres">
      <dgm:prSet presAssocID="{5120CA41-BA8F-4CC3-B384-6382B56FCCE7}" presName="composite" presStyleCnt="0"/>
      <dgm:spPr/>
    </dgm:pt>
    <dgm:pt modelId="{FDAAA46E-E0BE-4824-A8FA-974B473A785E}" type="pres">
      <dgm:prSet presAssocID="{5120CA41-BA8F-4CC3-B384-6382B56FCCE7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D4F360C-AC2F-44F0-A3A5-746E1706EFD5}" type="pres">
      <dgm:prSet presAssocID="{5120CA41-BA8F-4CC3-B384-6382B56FCCE7}" presName="parSh" presStyleLbl="node1" presStyleIdx="1" presStyleCnt="4"/>
      <dgm:spPr/>
      <dgm:t>
        <a:bodyPr/>
        <a:lstStyle/>
        <a:p>
          <a:endParaRPr lang="uk-UA"/>
        </a:p>
      </dgm:t>
    </dgm:pt>
    <dgm:pt modelId="{DCBE75A8-3D56-4416-8C55-DE46871B2C4C}" type="pres">
      <dgm:prSet presAssocID="{5120CA41-BA8F-4CC3-B384-6382B56FCCE7}" presName="desTx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C252728-875F-4D3B-8BAE-3796CBBBF178}" type="pres">
      <dgm:prSet presAssocID="{23B3AFCF-7C30-4357-A6E0-992C30D026BC}" presName="sibTrans" presStyleLbl="sibTrans2D1" presStyleIdx="1" presStyleCnt="3"/>
      <dgm:spPr/>
      <dgm:t>
        <a:bodyPr/>
        <a:lstStyle/>
        <a:p>
          <a:endParaRPr lang="uk-UA"/>
        </a:p>
      </dgm:t>
    </dgm:pt>
    <dgm:pt modelId="{0B8FE424-D1B4-4554-8603-55CA0770C9ED}" type="pres">
      <dgm:prSet presAssocID="{23B3AFCF-7C30-4357-A6E0-992C30D026BC}" presName="connTx" presStyleLbl="sibTrans2D1" presStyleIdx="1" presStyleCnt="3"/>
      <dgm:spPr/>
      <dgm:t>
        <a:bodyPr/>
        <a:lstStyle/>
        <a:p>
          <a:endParaRPr lang="uk-UA"/>
        </a:p>
      </dgm:t>
    </dgm:pt>
    <dgm:pt modelId="{86DD5092-DB2A-4AF5-8CA3-FD7680C2A495}" type="pres">
      <dgm:prSet presAssocID="{433132F1-F451-4C18-98E4-C9DCD18D697B}" presName="composite" presStyleCnt="0"/>
      <dgm:spPr/>
    </dgm:pt>
    <dgm:pt modelId="{1792BBCB-E6AC-402A-AE65-559E8F11B4A5}" type="pres">
      <dgm:prSet presAssocID="{433132F1-F451-4C18-98E4-C9DCD18D697B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7D00660-C7F0-4BD5-93D3-59FEB26BA015}" type="pres">
      <dgm:prSet presAssocID="{433132F1-F451-4C18-98E4-C9DCD18D697B}" presName="parSh" presStyleLbl="node1" presStyleIdx="2" presStyleCnt="4"/>
      <dgm:spPr/>
      <dgm:t>
        <a:bodyPr/>
        <a:lstStyle/>
        <a:p>
          <a:endParaRPr lang="uk-UA"/>
        </a:p>
      </dgm:t>
    </dgm:pt>
    <dgm:pt modelId="{D56E0522-3371-4240-B5E0-2C61EA803901}" type="pres">
      <dgm:prSet presAssocID="{433132F1-F451-4C18-98E4-C9DCD18D697B}" presName="desTx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81440DE-48B0-441A-B94C-D2131AE7EC97}" type="pres">
      <dgm:prSet presAssocID="{5810711A-6B0E-4817-90B4-F082BA5BCEF6}" presName="sibTrans" presStyleLbl="sibTrans2D1" presStyleIdx="2" presStyleCnt="3"/>
      <dgm:spPr/>
      <dgm:t>
        <a:bodyPr/>
        <a:lstStyle/>
        <a:p>
          <a:endParaRPr lang="uk-UA"/>
        </a:p>
      </dgm:t>
    </dgm:pt>
    <dgm:pt modelId="{27EFB42A-F43B-4E9E-8F61-53A957E92311}" type="pres">
      <dgm:prSet presAssocID="{5810711A-6B0E-4817-90B4-F082BA5BCEF6}" presName="connTx" presStyleLbl="sibTrans2D1" presStyleIdx="2" presStyleCnt="3"/>
      <dgm:spPr/>
      <dgm:t>
        <a:bodyPr/>
        <a:lstStyle/>
        <a:p>
          <a:endParaRPr lang="uk-UA"/>
        </a:p>
      </dgm:t>
    </dgm:pt>
    <dgm:pt modelId="{577F87BD-45DC-436E-A396-F9ACA14D34E5}" type="pres">
      <dgm:prSet presAssocID="{9425410C-5C61-4AAA-9475-CF7947A21500}" presName="composite" presStyleCnt="0"/>
      <dgm:spPr/>
    </dgm:pt>
    <dgm:pt modelId="{B4BCED8E-351D-4908-AF64-F733A712EBAF}" type="pres">
      <dgm:prSet presAssocID="{9425410C-5C61-4AAA-9475-CF7947A21500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0335589-DBF2-4286-9D92-49E97B1A1CF1}" type="pres">
      <dgm:prSet presAssocID="{9425410C-5C61-4AAA-9475-CF7947A21500}" presName="parSh" presStyleLbl="node1" presStyleIdx="3" presStyleCnt="4"/>
      <dgm:spPr/>
      <dgm:t>
        <a:bodyPr/>
        <a:lstStyle/>
        <a:p>
          <a:endParaRPr lang="uk-UA"/>
        </a:p>
      </dgm:t>
    </dgm:pt>
    <dgm:pt modelId="{8C0F9984-B14A-48E7-BD30-2AFA29C36ACE}" type="pres">
      <dgm:prSet presAssocID="{9425410C-5C61-4AAA-9475-CF7947A21500}" presName="desTx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2ECBB41-2737-4066-917E-7C81F1708AB4}" type="presOf" srcId="{2CFE39BF-7E47-4926-9774-037FE68DBFED}" destId="{35803606-C42D-4E46-950B-5B51BE261686}" srcOrd="0" destOrd="2" presId="urn:microsoft.com/office/officeart/2005/8/layout/process3"/>
    <dgm:cxn modelId="{6289001F-0D76-4997-A79C-135FAC5BAE76}" srcId="{59A0F33A-A15F-4274-A499-528BF600FCFB}" destId="{4B4F8A19-EC06-4D1B-B0C8-E0C3F5237277}" srcOrd="3" destOrd="0" parTransId="{D82ADE3C-EAE7-400D-89D8-0BBE9F63A1C2}" sibTransId="{EC1032AD-ABE8-4584-966B-A648DD732924}"/>
    <dgm:cxn modelId="{1B3C0F55-7695-461E-87F0-09E89509B979}" type="presOf" srcId="{3B2F0A63-632E-4234-930B-A5FC6F980C23}" destId="{8C0F9984-B14A-48E7-BD30-2AFA29C36ACE}" srcOrd="0" destOrd="0" presId="urn:microsoft.com/office/officeart/2005/8/layout/process3"/>
    <dgm:cxn modelId="{13918595-455C-499E-9F6F-7AB8DEA628F6}" type="presOf" srcId="{5810711A-6B0E-4817-90B4-F082BA5BCEF6}" destId="{27EFB42A-F43B-4E9E-8F61-53A957E92311}" srcOrd="1" destOrd="0" presId="urn:microsoft.com/office/officeart/2005/8/layout/process3"/>
    <dgm:cxn modelId="{19EF1FEA-C82A-409F-9D36-17F7AB973067}" type="presOf" srcId="{433132F1-F451-4C18-98E4-C9DCD18D697B}" destId="{1792BBCB-E6AC-402A-AE65-559E8F11B4A5}" srcOrd="0" destOrd="0" presId="urn:microsoft.com/office/officeart/2005/8/layout/process3"/>
    <dgm:cxn modelId="{17608DD3-E9CD-4914-B024-7292B5853BAF}" type="presOf" srcId="{4B4F8A19-EC06-4D1B-B0C8-E0C3F5237277}" destId="{35803606-C42D-4E46-950B-5B51BE261686}" srcOrd="0" destOrd="3" presId="urn:microsoft.com/office/officeart/2005/8/layout/process3"/>
    <dgm:cxn modelId="{464BF375-B7B9-4250-A5AA-A2DDA6E440E1}" type="presOf" srcId="{9425410C-5C61-4AAA-9475-CF7947A21500}" destId="{B4BCED8E-351D-4908-AF64-F733A712EBAF}" srcOrd="0" destOrd="0" presId="urn:microsoft.com/office/officeart/2005/8/layout/process3"/>
    <dgm:cxn modelId="{BDAEBF87-9655-4F10-B7DF-AB35C385ECD8}" type="presOf" srcId="{23B3AFCF-7C30-4357-A6E0-992C30D026BC}" destId="{0B8FE424-D1B4-4554-8603-55CA0770C9ED}" srcOrd="1" destOrd="0" presId="urn:microsoft.com/office/officeart/2005/8/layout/process3"/>
    <dgm:cxn modelId="{882EC13C-4FAD-41F2-B4A7-B07DCCDABBC6}" type="presOf" srcId="{86DA4EAA-975D-43B5-95E1-C00839179F32}" destId="{26190F2E-2638-42E4-A760-8880EAFD3B27}" srcOrd="1" destOrd="0" presId="urn:microsoft.com/office/officeart/2005/8/layout/process3"/>
    <dgm:cxn modelId="{CD4195DA-8292-427B-ADB2-3954F4FEF2AA}" type="presOf" srcId="{2F225F01-1E15-43E4-8D31-DB1958B9B266}" destId="{FCABCE5E-5308-4D42-8C23-A187DB869C68}" srcOrd="0" destOrd="0" presId="urn:microsoft.com/office/officeart/2005/8/layout/process3"/>
    <dgm:cxn modelId="{C67FD8AB-7684-467D-A916-2BF406EFD367}" type="presOf" srcId="{4A7539C6-8E4B-4BEE-80AF-1F16839BF87E}" destId="{DCBE75A8-3D56-4416-8C55-DE46871B2C4C}" srcOrd="0" destOrd="2" presId="urn:microsoft.com/office/officeart/2005/8/layout/process3"/>
    <dgm:cxn modelId="{2BC573A9-0845-48A6-ACE8-BB528A8E45DC}" type="presOf" srcId="{59A0F33A-A15F-4274-A499-528BF600FCFB}" destId="{B0DB3A61-48E0-44B5-B629-CF6F24945486}" srcOrd="0" destOrd="0" presId="urn:microsoft.com/office/officeart/2005/8/layout/process3"/>
    <dgm:cxn modelId="{06626B98-BC8E-4CB1-A94D-F91E5AF6A7DB}" type="presOf" srcId="{2527B03D-B27F-4C36-B833-047525A3E8CE}" destId="{DCBE75A8-3D56-4416-8C55-DE46871B2C4C}" srcOrd="0" destOrd="0" presId="urn:microsoft.com/office/officeart/2005/8/layout/process3"/>
    <dgm:cxn modelId="{64358A3D-5207-4214-A0C5-1D1422C6B7C2}" srcId="{9425410C-5C61-4AAA-9475-CF7947A21500}" destId="{A66535D6-3A79-4A96-9156-12E085D1030E}" srcOrd="3" destOrd="0" parTransId="{C740A81E-1336-4D65-ABF5-299477AB3227}" sibTransId="{1C989B99-4E7E-4672-9CEF-EF689A9D7E4D}"/>
    <dgm:cxn modelId="{89C2E5F9-D0D4-4EFD-87A4-81B191D27DBD}" srcId="{59A0F33A-A15F-4274-A499-528BF600FCFB}" destId="{2CFE39BF-7E47-4926-9774-037FE68DBFED}" srcOrd="2" destOrd="0" parTransId="{656EF587-69CA-4F95-ACAD-8C0639077202}" sibTransId="{81142CD5-C08C-4EBC-928A-4AA4CCD40DBD}"/>
    <dgm:cxn modelId="{B0D91DF3-38AE-48A2-A164-3C8B7A786E45}" srcId="{433132F1-F451-4C18-98E4-C9DCD18D697B}" destId="{7B386437-464F-405C-9A49-F896B958632E}" srcOrd="1" destOrd="0" parTransId="{07328888-3A42-4761-A94D-6B36CDB1F517}" sibTransId="{D9CA4446-66AC-400E-92E6-8920974C28FC}"/>
    <dgm:cxn modelId="{0229B370-344B-4FB0-8511-55975E237598}" type="presOf" srcId="{59A0F33A-A15F-4274-A499-528BF600FCFB}" destId="{2D59F4B8-912F-482D-8122-35D42D1B1AEC}" srcOrd="1" destOrd="0" presId="urn:microsoft.com/office/officeart/2005/8/layout/process3"/>
    <dgm:cxn modelId="{699382F4-AC41-47AD-9E87-4253ED53C712}" srcId="{9425410C-5C61-4AAA-9475-CF7947A21500}" destId="{4C5B36F7-1DC7-48FF-973D-8C4781BC4730}" srcOrd="1" destOrd="0" parTransId="{0149F570-9367-427A-80CF-B25A7D30C73A}" sibTransId="{5CF9B4C5-6D55-469D-80A6-FBC6BEB1A13E}"/>
    <dgm:cxn modelId="{95E29C85-FDB0-4BBA-9BD6-ACF5F1E93991}" type="presOf" srcId="{9425410C-5C61-4AAA-9475-CF7947A21500}" destId="{80335589-DBF2-4286-9D92-49E97B1A1CF1}" srcOrd="1" destOrd="0" presId="urn:microsoft.com/office/officeart/2005/8/layout/process3"/>
    <dgm:cxn modelId="{0602C7CF-9103-4F85-B3A8-9278D3E72EDF}" srcId="{433132F1-F451-4C18-98E4-C9DCD18D697B}" destId="{5905156B-B794-4086-A931-98E15D81F5CA}" srcOrd="0" destOrd="0" parTransId="{F82B23CD-20B4-4F19-A51A-50A80FF962F4}" sibTransId="{6487FC92-AF18-451A-BAC2-7691679FC6B0}"/>
    <dgm:cxn modelId="{3EBCF841-196A-4856-A2FB-FF45A3DDB8CB}" type="presOf" srcId="{17A4FCA1-F493-406E-94B9-3CE8420F94E9}" destId="{35803606-C42D-4E46-950B-5B51BE261686}" srcOrd="0" destOrd="0" presId="urn:microsoft.com/office/officeart/2005/8/layout/process3"/>
    <dgm:cxn modelId="{8DD244CD-4DD7-4AE0-A971-9CB5F0BC631A}" type="presOf" srcId="{5905156B-B794-4086-A931-98E15D81F5CA}" destId="{D56E0522-3371-4240-B5E0-2C61EA803901}" srcOrd="0" destOrd="0" presId="urn:microsoft.com/office/officeart/2005/8/layout/process3"/>
    <dgm:cxn modelId="{C94DD4BB-6B2B-4734-8489-6735CB9552AA}" type="presOf" srcId="{7B386437-464F-405C-9A49-F896B958632E}" destId="{D56E0522-3371-4240-B5E0-2C61EA803901}" srcOrd="0" destOrd="1" presId="urn:microsoft.com/office/officeart/2005/8/layout/process3"/>
    <dgm:cxn modelId="{3F06F485-0BC1-41E2-A6DA-DD3187DCF73E}" type="presOf" srcId="{433132F1-F451-4C18-98E4-C9DCD18D697B}" destId="{B7D00660-C7F0-4BD5-93D3-59FEB26BA015}" srcOrd="1" destOrd="0" presId="urn:microsoft.com/office/officeart/2005/8/layout/process3"/>
    <dgm:cxn modelId="{7530E811-780A-4D14-AFA0-18921388D739}" type="presOf" srcId="{50588815-432B-41B4-A5EA-522383A85FCC}" destId="{8C0F9984-B14A-48E7-BD30-2AFA29C36ACE}" srcOrd="0" destOrd="2" presId="urn:microsoft.com/office/officeart/2005/8/layout/process3"/>
    <dgm:cxn modelId="{055988A7-AA94-49F3-AB7F-BDE5ED6D2CCB}" type="presOf" srcId="{A66535D6-3A79-4A96-9156-12E085D1030E}" destId="{8C0F9984-B14A-48E7-BD30-2AFA29C36ACE}" srcOrd="0" destOrd="3" presId="urn:microsoft.com/office/officeart/2005/8/layout/process3"/>
    <dgm:cxn modelId="{656DCC6D-8918-4E25-A4F6-2BFB9F7D2C53}" srcId="{5120CA41-BA8F-4CC3-B384-6382B56FCCE7}" destId="{4A7539C6-8E4B-4BEE-80AF-1F16839BF87E}" srcOrd="2" destOrd="0" parTransId="{DE9ED1E6-CB59-416A-870A-D95E6F9CC434}" sibTransId="{DF19D948-1058-4E73-AA17-6A4387668C1A}"/>
    <dgm:cxn modelId="{EF1D9F12-AAE0-4B99-902B-09EC531D66A3}" srcId="{59A0F33A-A15F-4274-A499-528BF600FCFB}" destId="{17A4FCA1-F493-406E-94B9-3CE8420F94E9}" srcOrd="0" destOrd="0" parTransId="{D0FF6D11-FAEE-4C08-81D0-DAF6406F85FF}" sibTransId="{783DBE77-BB48-4843-894D-FB1F77600984}"/>
    <dgm:cxn modelId="{E794430D-70C0-4720-944B-7A58126D8EFF}" srcId="{2F225F01-1E15-43E4-8D31-DB1958B9B266}" destId="{433132F1-F451-4C18-98E4-C9DCD18D697B}" srcOrd="2" destOrd="0" parTransId="{6A855C12-D96A-471C-B344-7BFF98339497}" sibTransId="{5810711A-6B0E-4817-90B4-F082BA5BCEF6}"/>
    <dgm:cxn modelId="{185A2ECB-BC89-4FCC-A33E-0776E5329859}" type="presOf" srcId="{4C5B36F7-1DC7-48FF-973D-8C4781BC4730}" destId="{8C0F9984-B14A-48E7-BD30-2AFA29C36ACE}" srcOrd="0" destOrd="1" presId="urn:microsoft.com/office/officeart/2005/8/layout/process3"/>
    <dgm:cxn modelId="{484500F8-57F0-4632-B53F-4182B05F3455}" srcId="{2F225F01-1E15-43E4-8D31-DB1958B9B266}" destId="{5120CA41-BA8F-4CC3-B384-6382B56FCCE7}" srcOrd="1" destOrd="0" parTransId="{48BDF52C-44A0-43F4-A266-99C5E2246EB2}" sibTransId="{23B3AFCF-7C30-4357-A6E0-992C30D026BC}"/>
    <dgm:cxn modelId="{B0CB4BB2-42C0-43D9-A32D-1A826D045CA4}" srcId="{5120CA41-BA8F-4CC3-B384-6382B56FCCE7}" destId="{9DADEFB5-49E8-4B5F-87C0-A4E171283E25}" srcOrd="1" destOrd="0" parTransId="{CF057033-49C9-40F3-941D-2F602836ADDE}" sibTransId="{686F629B-FD36-4470-89DA-6892A53C16F1}"/>
    <dgm:cxn modelId="{B3049793-1DFE-4C89-8D73-416F82FCF9CB}" srcId="{2F225F01-1E15-43E4-8D31-DB1958B9B266}" destId="{9425410C-5C61-4AAA-9475-CF7947A21500}" srcOrd="3" destOrd="0" parTransId="{0030B999-30ED-4B85-BE0B-64D68FF0487D}" sibTransId="{05D6759C-7D8D-4628-8D4A-13B820CC82E8}"/>
    <dgm:cxn modelId="{A3749761-96FD-4F2C-9B03-E48EE26A5090}" srcId="{9425410C-5C61-4AAA-9475-CF7947A21500}" destId="{50588815-432B-41B4-A5EA-522383A85FCC}" srcOrd="2" destOrd="0" parTransId="{12A6C288-5241-417A-96EF-52FE0328721C}" sibTransId="{4EA3C26D-CE22-4A26-810F-7D613D810B6D}"/>
    <dgm:cxn modelId="{CE663F9F-EA4E-4551-8627-EC288CCC79F1}" type="presOf" srcId="{9DADEFB5-49E8-4B5F-87C0-A4E171283E25}" destId="{DCBE75A8-3D56-4416-8C55-DE46871B2C4C}" srcOrd="0" destOrd="1" presId="urn:microsoft.com/office/officeart/2005/8/layout/process3"/>
    <dgm:cxn modelId="{4527ADFB-DDC0-47EE-9A59-08E5EE4AFA6A}" type="presOf" srcId="{86DA4EAA-975D-43B5-95E1-C00839179F32}" destId="{6BF5EC21-5660-4E23-8493-BE4318470300}" srcOrd="0" destOrd="0" presId="urn:microsoft.com/office/officeart/2005/8/layout/process3"/>
    <dgm:cxn modelId="{5E897C2F-F37A-4BAD-9FF3-4C36C25CB991}" type="presOf" srcId="{5120CA41-BA8F-4CC3-B384-6382B56FCCE7}" destId="{3D4F360C-AC2F-44F0-A3A5-746E1706EFD5}" srcOrd="1" destOrd="0" presId="urn:microsoft.com/office/officeart/2005/8/layout/process3"/>
    <dgm:cxn modelId="{3E1E5389-219A-41D8-B231-FFBCA128621E}" type="presOf" srcId="{5120CA41-BA8F-4CC3-B384-6382B56FCCE7}" destId="{FDAAA46E-E0BE-4824-A8FA-974B473A785E}" srcOrd="0" destOrd="0" presId="urn:microsoft.com/office/officeart/2005/8/layout/process3"/>
    <dgm:cxn modelId="{223B4897-B95C-4D76-BB08-3D95C2504EBA}" type="presOf" srcId="{D6BC88DA-8C53-44F3-9753-9EBB53CC45BD}" destId="{D56E0522-3371-4240-B5E0-2C61EA803901}" srcOrd="0" destOrd="2" presId="urn:microsoft.com/office/officeart/2005/8/layout/process3"/>
    <dgm:cxn modelId="{C434C3A2-BDBB-4AD6-B4BC-4B29A7D03A18}" srcId="{59A0F33A-A15F-4274-A499-528BF600FCFB}" destId="{9FA74AA8-BFFA-4651-ACD3-DDD6FF1B1879}" srcOrd="1" destOrd="0" parTransId="{32D17D0C-568E-4B92-9E90-C92C5A175CB0}" sibTransId="{CF6950D4-7B53-4FF0-934F-C53B1B80166A}"/>
    <dgm:cxn modelId="{89B52647-B203-4404-BBB8-ACD06754F414}" type="presOf" srcId="{5810711A-6B0E-4817-90B4-F082BA5BCEF6}" destId="{781440DE-48B0-441A-B94C-D2131AE7EC97}" srcOrd="0" destOrd="0" presId="urn:microsoft.com/office/officeart/2005/8/layout/process3"/>
    <dgm:cxn modelId="{863079AD-F8BA-4FC9-9201-867FC98FCF39}" srcId="{9425410C-5C61-4AAA-9475-CF7947A21500}" destId="{3B2F0A63-632E-4234-930B-A5FC6F980C23}" srcOrd="0" destOrd="0" parTransId="{00EF9059-2431-48D6-A71C-D975454591E6}" sibTransId="{8D432E59-785D-42AD-8D16-C38FCF492A56}"/>
    <dgm:cxn modelId="{0DC24820-3ADE-4902-8AAF-BE4948D88883}" srcId="{2F225F01-1E15-43E4-8D31-DB1958B9B266}" destId="{59A0F33A-A15F-4274-A499-528BF600FCFB}" srcOrd="0" destOrd="0" parTransId="{FDE62322-7EA7-40E8-B5D0-DE0799579A3F}" sibTransId="{86DA4EAA-975D-43B5-95E1-C00839179F32}"/>
    <dgm:cxn modelId="{FACB4BCA-CEE9-4032-A184-AB4954BA28E1}" srcId="{5120CA41-BA8F-4CC3-B384-6382B56FCCE7}" destId="{2527B03D-B27F-4C36-B833-047525A3E8CE}" srcOrd="0" destOrd="0" parTransId="{4763DA36-69D3-421C-97BB-AA58E863DC3B}" sibTransId="{2C82EE42-A51F-4CFD-A5C7-70A743C619F4}"/>
    <dgm:cxn modelId="{06BEE710-27CC-455D-A16B-62F0E4AB17AF}" type="presOf" srcId="{23B3AFCF-7C30-4357-A6E0-992C30D026BC}" destId="{BC252728-875F-4D3B-8BAE-3796CBBBF178}" srcOrd="0" destOrd="0" presId="urn:microsoft.com/office/officeart/2005/8/layout/process3"/>
    <dgm:cxn modelId="{532304DC-E4C5-4866-A532-D5A53D4B30CD}" srcId="{433132F1-F451-4C18-98E4-C9DCD18D697B}" destId="{D6BC88DA-8C53-44F3-9753-9EBB53CC45BD}" srcOrd="2" destOrd="0" parTransId="{8D7D3B09-052C-4BBB-929A-9FE3AF171EBE}" sibTransId="{95D11801-00AE-4697-9F04-462EF22C215B}"/>
    <dgm:cxn modelId="{0A37690D-1A49-4987-8E78-448854D32861}" type="presOf" srcId="{9FA74AA8-BFFA-4651-ACD3-DDD6FF1B1879}" destId="{35803606-C42D-4E46-950B-5B51BE261686}" srcOrd="0" destOrd="1" presId="urn:microsoft.com/office/officeart/2005/8/layout/process3"/>
    <dgm:cxn modelId="{AA182186-54F1-42DF-857D-E285A8A6C39A}" type="presParOf" srcId="{FCABCE5E-5308-4D42-8C23-A187DB869C68}" destId="{9AAB0E0F-7E5E-4D11-A17C-F2F8B4DBA890}" srcOrd="0" destOrd="0" presId="urn:microsoft.com/office/officeart/2005/8/layout/process3"/>
    <dgm:cxn modelId="{A157CAD2-EAE0-47C1-8326-DD4888F9F3B5}" type="presParOf" srcId="{9AAB0E0F-7E5E-4D11-A17C-F2F8B4DBA890}" destId="{B0DB3A61-48E0-44B5-B629-CF6F24945486}" srcOrd="0" destOrd="0" presId="urn:microsoft.com/office/officeart/2005/8/layout/process3"/>
    <dgm:cxn modelId="{F5FB9B36-5BB3-4426-A874-E985CB3F907F}" type="presParOf" srcId="{9AAB0E0F-7E5E-4D11-A17C-F2F8B4DBA890}" destId="{2D59F4B8-912F-482D-8122-35D42D1B1AEC}" srcOrd="1" destOrd="0" presId="urn:microsoft.com/office/officeart/2005/8/layout/process3"/>
    <dgm:cxn modelId="{F6EF07CD-0908-44E8-BA20-FFC5AA8437FB}" type="presParOf" srcId="{9AAB0E0F-7E5E-4D11-A17C-F2F8B4DBA890}" destId="{35803606-C42D-4E46-950B-5B51BE261686}" srcOrd="2" destOrd="0" presId="urn:microsoft.com/office/officeart/2005/8/layout/process3"/>
    <dgm:cxn modelId="{55388A8D-AE45-4D88-9C3D-366CEB4C3872}" type="presParOf" srcId="{FCABCE5E-5308-4D42-8C23-A187DB869C68}" destId="{6BF5EC21-5660-4E23-8493-BE4318470300}" srcOrd="1" destOrd="0" presId="urn:microsoft.com/office/officeart/2005/8/layout/process3"/>
    <dgm:cxn modelId="{3D07B5E8-6AF4-4624-A5C6-CC2A96348FB4}" type="presParOf" srcId="{6BF5EC21-5660-4E23-8493-BE4318470300}" destId="{26190F2E-2638-42E4-A760-8880EAFD3B27}" srcOrd="0" destOrd="0" presId="urn:microsoft.com/office/officeart/2005/8/layout/process3"/>
    <dgm:cxn modelId="{9DFDBE7D-6621-4E7C-B340-77619B749FEF}" type="presParOf" srcId="{FCABCE5E-5308-4D42-8C23-A187DB869C68}" destId="{E13BB820-B9B9-4CA0-AB94-9D63078F96DC}" srcOrd="2" destOrd="0" presId="urn:microsoft.com/office/officeart/2005/8/layout/process3"/>
    <dgm:cxn modelId="{912EAC91-D828-4F1F-8D68-03B8161ADA98}" type="presParOf" srcId="{E13BB820-B9B9-4CA0-AB94-9D63078F96DC}" destId="{FDAAA46E-E0BE-4824-A8FA-974B473A785E}" srcOrd="0" destOrd="0" presId="urn:microsoft.com/office/officeart/2005/8/layout/process3"/>
    <dgm:cxn modelId="{9A18B61E-85D0-4256-82B2-7EA35DA4F48D}" type="presParOf" srcId="{E13BB820-B9B9-4CA0-AB94-9D63078F96DC}" destId="{3D4F360C-AC2F-44F0-A3A5-746E1706EFD5}" srcOrd="1" destOrd="0" presId="urn:microsoft.com/office/officeart/2005/8/layout/process3"/>
    <dgm:cxn modelId="{9051EE7C-F4AD-45B0-A141-D5617FF08CD8}" type="presParOf" srcId="{E13BB820-B9B9-4CA0-AB94-9D63078F96DC}" destId="{DCBE75A8-3D56-4416-8C55-DE46871B2C4C}" srcOrd="2" destOrd="0" presId="urn:microsoft.com/office/officeart/2005/8/layout/process3"/>
    <dgm:cxn modelId="{48E88140-E23E-4482-A321-CBB991C73631}" type="presParOf" srcId="{FCABCE5E-5308-4D42-8C23-A187DB869C68}" destId="{BC252728-875F-4D3B-8BAE-3796CBBBF178}" srcOrd="3" destOrd="0" presId="urn:microsoft.com/office/officeart/2005/8/layout/process3"/>
    <dgm:cxn modelId="{36388B22-1551-4CD1-A8DB-EDE953B17FE7}" type="presParOf" srcId="{BC252728-875F-4D3B-8BAE-3796CBBBF178}" destId="{0B8FE424-D1B4-4554-8603-55CA0770C9ED}" srcOrd="0" destOrd="0" presId="urn:microsoft.com/office/officeart/2005/8/layout/process3"/>
    <dgm:cxn modelId="{9B11B3FB-7405-4563-B380-46588EDC6FE7}" type="presParOf" srcId="{FCABCE5E-5308-4D42-8C23-A187DB869C68}" destId="{86DD5092-DB2A-4AF5-8CA3-FD7680C2A495}" srcOrd="4" destOrd="0" presId="urn:microsoft.com/office/officeart/2005/8/layout/process3"/>
    <dgm:cxn modelId="{B10A57A3-B2A0-471D-9249-57CEC8469E05}" type="presParOf" srcId="{86DD5092-DB2A-4AF5-8CA3-FD7680C2A495}" destId="{1792BBCB-E6AC-402A-AE65-559E8F11B4A5}" srcOrd="0" destOrd="0" presId="urn:microsoft.com/office/officeart/2005/8/layout/process3"/>
    <dgm:cxn modelId="{48156CA3-F898-4A3D-8658-1DE83A1A622B}" type="presParOf" srcId="{86DD5092-DB2A-4AF5-8CA3-FD7680C2A495}" destId="{B7D00660-C7F0-4BD5-93D3-59FEB26BA015}" srcOrd="1" destOrd="0" presId="urn:microsoft.com/office/officeart/2005/8/layout/process3"/>
    <dgm:cxn modelId="{90F33E09-BF04-43F9-824A-990578D38217}" type="presParOf" srcId="{86DD5092-DB2A-4AF5-8CA3-FD7680C2A495}" destId="{D56E0522-3371-4240-B5E0-2C61EA803901}" srcOrd="2" destOrd="0" presId="urn:microsoft.com/office/officeart/2005/8/layout/process3"/>
    <dgm:cxn modelId="{FF9F06F3-636A-40CC-98FD-96A6FE124CC5}" type="presParOf" srcId="{FCABCE5E-5308-4D42-8C23-A187DB869C68}" destId="{781440DE-48B0-441A-B94C-D2131AE7EC97}" srcOrd="5" destOrd="0" presId="urn:microsoft.com/office/officeart/2005/8/layout/process3"/>
    <dgm:cxn modelId="{CC6E206D-C8E6-4ADE-88FD-4F953A01ED24}" type="presParOf" srcId="{781440DE-48B0-441A-B94C-D2131AE7EC97}" destId="{27EFB42A-F43B-4E9E-8F61-53A957E92311}" srcOrd="0" destOrd="0" presId="urn:microsoft.com/office/officeart/2005/8/layout/process3"/>
    <dgm:cxn modelId="{104BC349-2F5E-4C78-A48D-9F20A4075267}" type="presParOf" srcId="{FCABCE5E-5308-4D42-8C23-A187DB869C68}" destId="{577F87BD-45DC-436E-A396-F9ACA14D34E5}" srcOrd="6" destOrd="0" presId="urn:microsoft.com/office/officeart/2005/8/layout/process3"/>
    <dgm:cxn modelId="{908A2E32-7FAB-4E6C-BE94-0B2A29EAF0EA}" type="presParOf" srcId="{577F87BD-45DC-436E-A396-F9ACA14D34E5}" destId="{B4BCED8E-351D-4908-AF64-F733A712EBAF}" srcOrd="0" destOrd="0" presId="urn:microsoft.com/office/officeart/2005/8/layout/process3"/>
    <dgm:cxn modelId="{EFEC4150-0D14-4DDB-BFEC-ED3B31DF0BAD}" type="presParOf" srcId="{577F87BD-45DC-436E-A396-F9ACA14D34E5}" destId="{80335589-DBF2-4286-9D92-49E97B1A1CF1}" srcOrd="1" destOrd="0" presId="urn:microsoft.com/office/officeart/2005/8/layout/process3"/>
    <dgm:cxn modelId="{9BA15AAB-036D-439A-B664-BBE0B0FF4C91}" type="presParOf" srcId="{577F87BD-45DC-436E-A396-F9ACA14D34E5}" destId="{8C0F9984-B14A-48E7-BD30-2AFA29C36AC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7433C4-E487-411C-B6E8-D153F37E025C}">
      <dsp:nvSpPr>
        <dsp:cNvPr id="0" name=""/>
        <dsp:cNvSpPr/>
      </dsp:nvSpPr>
      <dsp:spPr>
        <a:xfrm rot="5400000">
          <a:off x="-194228" y="1029234"/>
          <a:ext cx="1605958" cy="19384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B7FD1-F27E-478D-B01C-3D72D83826B8}">
      <dsp:nvSpPr>
        <dsp:cNvPr id="0" name=""/>
        <dsp:cNvSpPr/>
      </dsp:nvSpPr>
      <dsp:spPr>
        <a:xfrm>
          <a:off x="173271" y="1448"/>
          <a:ext cx="2153840" cy="12923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Моральна вихованість</a:t>
          </a:r>
          <a:endParaRPr lang="uk-UA" sz="2200" kern="1200" dirty="0"/>
        </a:p>
      </dsp:txBody>
      <dsp:txXfrm>
        <a:off x="173271" y="1448"/>
        <a:ext cx="2153840" cy="1292304"/>
      </dsp:txXfrm>
    </dsp:sp>
    <dsp:sp modelId="{5FE2336D-EB90-4178-9FF7-FA7F52AD5DC6}">
      <dsp:nvSpPr>
        <dsp:cNvPr id="0" name=""/>
        <dsp:cNvSpPr/>
      </dsp:nvSpPr>
      <dsp:spPr>
        <a:xfrm rot="5400000">
          <a:off x="-194228" y="2644614"/>
          <a:ext cx="1605958" cy="193845"/>
        </a:xfrm>
        <a:prstGeom prst="rect">
          <a:avLst/>
        </a:prstGeom>
        <a:solidFill>
          <a:schemeClr val="accent5">
            <a:hueOff val="-1419125"/>
            <a:satOff val="5687"/>
            <a:lumOff val="12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1884CC-411D-4A01-B5F2-7EF99384D1A5}">
      <dsp:nvSpPr>
        <dsp:cNvPr id="0" name=""/>
        <dsp:cNvSpPr/>
      </dsp:nvSpPr>
      <dsp:spPr>
        <a:xfrm>
          <a:off x="173271" y="1616829"/>
          <a:ext cx="2153840" cy="1292304"/>
        </a:xfrm>
        <a:prstGeom prst="roundRect">
          <a:avLst>
            <a:gd name="adj" fmla="val 10000"/>
          </a:avLst>
        </a:prstGeom>
        <a:solidFill>
          <a:schemeClr val="accent5">
            <a:hueOff val="-1241735"/>
            <a:satOff val="4976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Інтелектуальна </a:t>
          </a:r>
          <a:r>
            <a:rPr lang="uk-UA" sz="2200" kern="1200" dirty="0" err="1" smtClean="0"/>
            <a:t>мобіліність</a:t>
          </a:r>
          <a:endParaRPr lang="uk-UA" sz="2200" kern="1200" dirty="0"/>
        </a:p>
      </dsp:txBody>
      <dsp:txXfrm>
        <a:off x="173271" y="1616829"/>
        <a:ext cx="2153840" cy="1292304"/>
      </dsp:txXfrm>
    </dsp:sp>
    <dsp:sp modelId="{2E3C2A0D-D672-4171-940D-D7696C84307D}">
      <dsp:nvSpPr>
        <dsp:cNvPr id="0" name=""/>
        <dsp:cNvSpPr/>
      </dsp:nvSpPr>
      <dsp:spPr>
        <a:xfrm>
          <a:off x="613461" y="3452304"/>
          <a:ext cx="2855186" cy="193845"/>
        </a:xfrm>
        <a:prstGeom prst="rect">
          <a:avLst/>
        </a:prstGeom>
        <a:solidFill>
          <a:schemeClr val="accent5">
            <a:hueOff val="-2838251"/>
            <a:satOff val="11375"/>
            <a:lumOff val="24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704331-387B-49F2-8228-DEEBE4E78131}">
      <dsp:nvSpPr>
        <dsp:cNvPr id="0" name=""/>
        <dsp:cNvSpPr/>
      </dsp:nvSpPr>
      <dsp:spPr>
        <a:xfrm>
          <a:off x="173271" y="3232209"/>
          <a:ext cx="2153840" cy="1292304"/>
        </a:xfrm>
        <a:prstGeom prst="roundRect">
          <a:avLst>
            <a:gd name="adj" fmla="val 1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Естетична вихованість</a:t>
          </a:r>
          <a:endParaRPr lang="uk-UA" sz="2200" kern="1200" dirty="0"/>
        </a:p>
      </dsp:txBody>
      <dsp:txXfrm>
        <a:off x="173271" y="3232209"/>
        <a:ext cx="2153840" cy="1292304"/>
      </dsp:txXfrm>
    </dsp:sp>
    <dsp:sp modelId="{27A0AB57-BE76-43FF-8E68-2C27D3D61FBA}">
      <dsp:nvSpPr>
        <dsp:cNvPr id="0" name=""/>
        <dsp:cNvSpPr/>
      </dsp:nvSpPr>
      <dsp:spPr>
        <a:xfrm rot="16200000">
          <a:off x="2670379" y="2644614"/>
          <a:ext cx="1605958" cy="193845"/>
        </a:xfrm>
        <a:prstGeom prst="rect">
          <a:avLst/>
        </a:prstGeom>
        <a:solidFill>
          <a:schemeClr val="accent5">
            <a:hueOff val="-4257376"/>
            <a:satOff val="17062"/>
            <a:lumOff val="36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4D7234-C88E-4F4E-9F75-76E4EADD0D41}">
      <dsp:nvSpPr>
        <dsp:cNvPr id="0" name=""/>
        <dsp:cNvSpPr/>
      </dsp:nvSpPr>
      <dsp:spPr>
        <a:xfrm>
          <a:off x="3037879" y="3232209"/>
          <a:ext cx="2153840" cy="1292304"/>
        </a:xfrm>
        <a:prstGeom prst="roundRect">
          <a:avLst>
            <a:gd name="adj" fmla="val 10000"/>
          </a:avLst>
        </a:prstGeom>
        <a:solidFill>
          <a:schemeClr val="accent5">
            <a:hueOff val="-3725204"/>
            <a:satOff val="14929"/>
            <a:lumOff val="3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Емоційно-вольова стійкість</a:t>
          </a:r>
          <a:endParaRPr lang="uk-UA" sz="2200" kern="1200" dirty="0"/>
        </a:p>
      </dsp:txBody>
      <dsp:txXfrm>
        <a:off x="3037879" y="3232209"/>
        <a:ext cx="2153840" cy="1292304"/>
      </dsp:txXfrm>
    </dsp:sp>
    <dsp:sp modelId="{BFA0B950-144C-4063-8309-DF3F0A28DF45}">
      <dsp:nvSpPr>
        <dsp:cNvPr id="0" name=""/>
        <dsp:cNvSpPr/>
      </dsp:nvSpPr>
      <dsp:spPr>
        <a:xfrm rot="16200000">
          <a:off x="2670379" y="1029234"/>
          <a:ext cx="1605958" cy="193845"/>
        </a:xfrm>
        <a:prstGeom prst="rect">
          <a:avLst/>
        </a:prstGeom>
        <a:solidFill>
          <a:schemeClr val="accent5">
            <a:hueOff val="-5676501"/>
            <a:satOff val="22749"/>
            <a:lumOff val="49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31CF21-D779-4337-BDEA-C7EE4C1409AC}">
      <dsp:nvSpPr>
        <dsp:cNvPr id="0" name=""/>
        <dsp:cNvSpPr/>
      </dsp:nvSpPr>
      <dsp:spPr>
        <a:xfrm>
          <a:off x="3037879" y="1616829"/>
          <a:ext cx="2153840" cy="1292304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Фізичний і життєвий тонус</a:t>
          </a:r>
          <a:endParaRPr lang="uk-UA" sz="2200" kern="1200" dirty="0"/>
        </a:p>
      </dsp:txBody>
      <dsp:txXfrm>
        <a:off x="3037879" y="1616829"/>
        <a:ext cx="2153840" cy="1292304"/>
      </dsp:txXfrm>
    </dsp:sp>
    <dsp:sp modelId="{6111C4AB-D43B-4DA5-B17B-4E6665BA2938}">
      <dsp:nvSpPr>
        <dsp:cNvPr id="0" name=""/>
        <dsp:cNvSpPr/>
      </dsp:nvSpPr>
      <dsp:spPr>
        <a:xfrm>
          <a:off x="3478069" y="221543"/>
          <a:ext cx="2855186" cy="193845"/>
        </a:xfrm>
        <a:prstGeom prst="rect">
          <a:avLst/>
        </a:prstGeom>
        <a:solidFill>
          <a:schemeClr val="accent5">
            <a:hueOff val="-7095626"/>
            <a:satOff val="28436"/>
            <a:lumOff val="61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C96758-972F-4969-888F-553FA96193B6}">
      <dsp:nvSpPr>
        <dsp:cNvPr id="0" name=""/>
        <dsp:cNvSpPr/>
      </dsp:nvSpPr>
      <dsp:spPr>
        <a:xfrm>
          <a:off x="3037879" y="1448"/>
          <a:ext cx="2153840" cy="1292304"/>
        </a:xfrm>
        <a:prstGeom prst="roundRect">
          <a:avLst>
            <a:gd name="adj" fmla="val 10000"/>
          </a:avLst>
        </a:prstGeom>
        <a:solidFill>
          <a:schemeClr val="accent5">
            <a:hueOff val="-6208672"/>
            <a:satOff val="24882"/>
            <a:lumOff val="5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Орієнтованість у світі професій</a:t>
          </a:r>
          <a:endParaRPr lang="uk-UA" sz="2200" kern="1200" dirty="0"/>
        </a:p>
      </dsp:txBody>
      <dsp:txXfrm>
        <a:off x="3037879" y="1448"/>
        <a:ext cx="2153840" cy="1292304"/>
      </dsp:txXfrm>
    </dsp:sp>
    <dsp:sp modelId="{A47B73C4-86FF-48E6-86F6-5DE37FBE7F38}">
      <dsp:nvSpPr>
        <dsp:cNvPr id="0" name=""/>
        <dsp:cNvSpPr/>
      </dsp:nvSpPr>
      <dsp:spPr>
        <a:xfrm rot="5400000">
          <a:off x="5534987" y="1029234"/>
          <a:ext cx="1605958" cy="193845"/>
        </a:xfrm>
        <a:prstGeom prst="rect">
          <a:avLst/>
        </a:prstGeom>
        <a:solidFill>
          <a:schemeClr val="accent5">
            <a:hueOff val="-8514751"/>
            <a:satOff val="34124"/>
            <a:lumOff val="73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2725FA-809D-435E-961F-347939D7C578}">
      <dsp:nvSpPr>
        <dsp:cNvPr id="0" name=""/>
        <dsp:cNvSpPr/>
      </dsp:nvSpPr>
      <dsp:spPr>
        <a:xfrm>
          <a:off x="5902487" y="1448"/>
          <a:ext cx="2153840" cy="1292304"/>
        </a:xfrm>
        <a:prstGeom prst="roundRect">
          <a:avLst>
            <a:gd name="adj" fmla="val 1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Активна життєва позиція</a:t>
          </a:r>
          <a:endParaRPr lang="uk-UA" sz="2200" kern="1200" dirty="0"/>
        </a:p>
      </dsp:txBody>
      <dsp:txXfrm>
        <a:off x="5902487" y="1448"/>
        <a:ext cx="2153840" cy="1292304"/>
      </dsp:txXfrm>
    </dsp:sp>
    <dsp:sp modelId="{A372B9DC-4DE1-42F5-8609-CFAD192A5562}">
      <dsp:nvSpPr>
        <dsp:cNvPr id="0" name=""/>
        <dsp:cNvSpPr/>
      </dsp:nvSpPr>
      <dsp:spPr>
        <a:xfrm rot="5400000">
          <a:off x="5534987" y="2644614"/>
          <a:ext cx="1605958" cy="193845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AE9EBE-7358-42E5-8905-827437247322}">
      <dsp:nvSpPr>
        <dsp:cNvPr id="0" name=""/>
        <dsp:cNvSpPr/>
      </dsp:nvSpPr>
      <dsp:spPr>
        <a:xfrm>
          <a:off x="5902487" y="1616829"/>
          <a:ext cx="2153840" cy="1292304"/>
        </a:xfrm>
        <a:prstGeom prst="roundRect">
          <a:avLst>
            <a:gd name="adj" fmla="val 10000"/>
          </a:avLst>
        </a:prstGeom>
        <a:solidFill>
          <a:schemeClr val="accent5">
            <a:hueOff val="-8692142"/>
            <a:satOff val="34835"/>
            <a:lumOff val="7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Соціальна захищеність</a:t>
          </a:r>
          <a:endParaRPr lang="uk-UA" sz="2200" kern="1200" dirty="0"/>
        </a:p>
      </dsp:txBody>
      <dsp:txXfrm>
        <a:off x="5902487" y="1616829"/>
        <a:ext cx="2153840" cy="1292304"/>
      </dsp:txXfrm>
    </dsp:sp>
    <dsp:sp modelId="{6FC42C9D-B055-4481-B62E-C063CC76933E}">
      <dsp:nvSpPr>
        <dsp:cNvPr id="0" name=""/>
        <dsp:cNvSpPr/>
      </dsp:nvSpPr>
      <dsp:spPr>
        <a:xfrm>
          <a:off x="5902487" y="3232209"/>
          <a:ext cx="2153840" cy="1292304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Безпечність життєдіяльності</a:t>
          </a:r>
          <a:endParaRPr lang="uk-UA" sz="2200" kern="1200" dirty="0"/>
        </a:p>
      </dsp:txBody>
      <dsp:txXfrm>
        <a:off x="5902487" y="3232209"/>
        <a:ext cx="2153840" cy="129230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895202-28D6-43BB-858D-AB4093D03B21}">
      <dsp:nvSpPr>
        <dsp:cNvPr id="0" name=""/>
        <dsp:cNvSpPr/>
      </dsp:nvSpPr>
      <dsp:spPr>
        <a:xfrm rot="16200000">
          <a:off x="-1516044" y="2326353"/>
          <a:ext cx="3530251" cy="396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9316" bIns="0" numCol="1" spcCol="1270" anchor="t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i="1" kern="1200" dirty="0" smtClean="0"/>
            <a:t>УЧНІ</a:t>
          </a:r>
          <a:endParaRPr lang="uk-UA" sz="3600" b="1" i="1" kern="1200" dirty="0"/>
        </a:p>
      </dsp:txBody>
      <dsp:txXfrm rot="16200000">
        <a:off x="-1516044" y="2326353"/>
        <a:ext cx="3530251" cy="396075"/>
      </dsp:txXfrm>
    </dsp:sp>
    <dsp:sp modelId="{108ECAF3-67CE-4A42-8754-A965C5C8CEF0}">
      <dsp:nvSpPr>
        <dsp:cNvPr id="0" name=""/>
        <dsp:cNvSpPr/>
      </dsp:nvSpPr>
      <dsp:spPr>
        <a:xfrm>
          <a:off x="447118" y="759265"/>
          <a:ext cx="1972874" cy="353025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49316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Сприяти оволодінню </a:t>
          </a:r>
          <a:r>
            <a:rPr lang="uk-UA" sz="1600" kern="1200" dirty="0" err="1" smtClean="0"/>
            <a:t>здоров'язбережу-вальними</a:t>
          </a:r>
          <a:r>
            <a:rPr lang="uk-UA" sz="1600" kern="1200" dirty="0" smtClean="0"/>
            <a:t>  знаннями </a:t>
          </a:r>
          <a:r>
            <a:rPr lang="uk-UA" sz="1600" kern="1200" dirty="0" smtClean="0"/>
            <a:t>і </a:t>
          </a:r>
          <a:r>
            <a:rPr lang="uk-UA" sz="1600" kern="1200" dirty="0" smtClean="0"/>
            <a:t>навичками</a:t>
          </a:r>
          <a:endParaRPr lang="uk-U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Навчити приймати усвідомлене рішення</a:t>
          </a:r>
          <a:endParaRPr lang="uk-UA" sz="1600" kern="1200" dirty="0"/>
        </a:p>
      </dsp:txBody>
      <dsp:txXfrm>
        <a:off x="447118" y="759265"/>
        <a:ext cx="1972874" cy="3530251"/>
      </dsp:txXfrm>
    </dsp:sp>
    <dsp:sp modelId="{60E00746-9D92-4925-8FB3-0579AC0BEC47}">
      <dsp:nvSpPr>
        <dsp:cNvPr id="0" name=""/>
        <dsp:cNvSpPr/>
      </dsp:nvSpPr>
      <dsp:spPr>
        <a:xfrm>
          <a:off x="10342" y="244621"/>
          <a:ext cx="792150" cy="79215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3BD6DC-A790-42F1-86D4-ACFD2865DAAA}">
      <dsp:nvSpPr>
        <dsp:cNvPr id="0" name=""/>
        <dsp:cNvSpPr/>
      </dsp:nvSpPr>
      <dsp:spPr>
        <a:xfrm rot="16200000">
          <a:off x="1363236" y="2326353"/>
          <a:ext cx="3530251" cy="396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9316" bIns="0" numCol="1" spcCol="1270" anchor="t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i="1" kern="1200" dirty="0" smtClean="0"/>
            <a:t>УЧИТЕЛІ</a:t>
          </a:r>
          <a:endParaRPr lang="uk-UA" sz="3600" b="1" i="1" kern="1200" dirty="0"/>
        </a:p>
      </dsp:txBody>
      <dsp:txXfrm rot="16200000">
        <a:off x="1363236" y="2326353"/>
        <a:ext cx="3530251" cy="396075"/>
      </dsp:txXfrm>
    </dsp:sp>
    <dsp:sp modelId="{9D9DBA11-8A56-45A3-8EF3-0E42852637AA}">
      <dsp:nvSpPr>
        <dsp:cNvPr id="0" name=""/>
        <dsp:cNvSpPr/>
      </dsp:nvSpPr>
      <dsp:spPr>
        <a:xfrm>
          <a:off x="3326400" y="759265"/>
          <a:ext cx="1972874" cy="3530251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49316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Впровадження новітніх методик  </a:t>
          </a:r>
          <a:r>
            <a:rPr lang="uk-UA" sz="1600" kern="1200" dirty="0" err="1" smtClean="0"/>
            <a:t>здоров'язбережу-вальної</a:t>
          </a:r>
          <a:r>
            <a:rPr lang="uk-UA" sz="1600" kern="1200" dirty="0" smtClean="0"/>
            <a:t> роботи</a:t>
          </a:r>
          <a:endParaRPr lang="uk-U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Накопичення передового педагогічного досвіду з питань превентивної роботи</a:t>
          </a:r>
          <a:endParaRPr lang="uk-UA" sz="1600" kern="1200" dirty="0"/>
        </a:p>
      </dsp:txBody>
      <dsp:txXfrm>
        <a:off x="3326400" y="759265"/>
        <a:ext cx="1972874" cy="3530251"/>
      </dsp:txXfrm>
    </dsp:sp>
    <dsp:sp modelId="{0D41D02F-2E4C-4B05-9DD7-D03842B4360E}">
      <dsp:nvSpPr>
        <dsp:cNvPr id="0" name=""/>
        <dsp:cNvSpPr/>
      </dsp:nvSpPr>
      <dsp:spPr>
        <a:xfrm>
          <a:off x="2930324" y="236446"/>
          <a:ext cx="792150" cy="792150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5465E5-7F03-4B17-8AC3-342CDA2D6B9A}">
      <dsp:nvSpPr>
        <dsp:cNvPr id="0" name=""/>
        <dsp:cNvSpPr/>
      </dsp:nvSpPr>
      <dsp:spPr>
        <a:xfrm rot="16200000">
          <a:off x="4242518" y="2326353"/>
          <a:ext cx="3530251" cy="396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9316" bIns="0" numCol="1" spcCol="1270" anchor="t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i="1" kern="1200" dirty="0" smtClean="0"/>
            <a:t>БАТЬКИ</a:t>
          </a:r>
          <a:endParaRPr lang="uk-UA" sz="3600" b="1" i="1" kern="1200" dirty="0"/>
        </a:p>
      </dsp:txBody>
      <dsp:txXfrm rot="16200000">
        <a:off x="4242518" y="2326353"/>
        <a:ext cx="3530251" cy="396075"/>
      </dsp:txXfrm>
    </dsp:sp>
    <dsp:sp modelId="{736B7238-D07A-42BD-AFA5-20C923CF8355}">
      <dsp:nvSpPr>
        <dsp:cNvPr id="0" name=""/>
        <dsp:cNvSpPr/>
      </dsp:nvSpPr>
      <dsp:spPr>
        <a:xfrm>
          <a:off x="6205682" y="759265"/>
          <a:ext cx="1972874" cy="3530251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49316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Сприяти створенню стосунків довіри і взаєморозуміння</a:t>
          </a:r>
          <a:endParaRPr lang="uk-U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Формувати практичні навички, направлені на підвищення якості міжособистісного спілкування</a:t>
          </a:r>
          <a:endParaRPr lang="uk-UA" sz="1600" kern="1200" dirty="0"/>
        </a:p>
      </dsp:txBody>
      <dsp:txXfrm>
        <a:off x="6205682" y="759265"/>
        <a:ext cx="1972874" cy="3530251"/>
      </dsp:txXfrm>
    </dsp:sp>
    <dsp:sp modelId="{ED295BE1-160A-4314-913C-1929C51B27D1}">
      <dsp:nvSpPr>
        <dsp:cNvPr id="0" name=""/>
        <dsp:cNvSpPr/>
      </dsp:nvSpPr>
      <dsp:spPr>
        <a:xfrm>
          <a:off x="5809606" y="236446"/>
          <a:ext cx="792150" cy="792150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782364-6C45-4371-9BAD-FE2580D7832F}">
      <dsp:nvSpPr>
        <dsp:cNvPr id="0" name=""/>
        <dsp:cNvSpPr/>
      </dsp:nvSpPr>
      <dsp:spPr>
        <a:xfrm>
          <a:off x="3106687" y="2160238"/>
          <a:ext cx="2016225" cy="19442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Форми превентивної роботи</a:t>
          </a:r>
          <a:endParaRPr lang="uk-UA" sz="1800" b="1" kern="1200" dirty="0"/>
        </a:p>
      </dsp:txBody>
      <dsp:txXfrm>
        <a:off x="3106687" y="2160238"/>
        <a:ext cx="2016225" cy="1944218"/>
      </dsp:txXfrm>
    </dsp:sp>
    <dsp:sp modelId="{7B7D6718-55C6-4CE3-9C67-0326747386D4}">
      <dsp:nvSpPr>
        <dsp:cNvPr id="0" name=""/>
        <dsp:cNvSpPr/>
      </dsp:nvSpPr>
      <dsp:spPr>
        <a:xfrm rot="16200000">
          <a:off x="3864648" y="1448922"/>
          <a:ext cx="500303" cy="5069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100" kern="1200"/>
        </a:p>
      </dsp:txBody>
      <dsp:txXfrm rot="16200000">
        <a:off x="3864648" y="1448922"/>
        <a:ext cx="500303" cy="506982"/>
      </dsp:txXfrm>
    </dsp:sp>
    <dsp:sp modelId="{6109926F-CD4B-4E73-AA04-62F0EEEABA4B}">
      <dsp:nvSpPr>
        <dsp:cNvPr id="0" name=""/>
        <dsp:cNvSpPr/>
      </dsp:nvSpPr>
      <dsp:spPr>
        <a:xfrm>
          <a:off x="3518349" y="23369"/>
          <a:ext cx="1192900" cy="11929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тренінги</a:t>
          </a:r>
          <a:endParaRPr lang="uk-UA" sz="1400" kern="1200" dirty="0"/>
        </a:p>
      </dsp:txBody>
      <dsp:txXfrm>
        <a:off x="3518349" y="23369"/>
        <a:ext cx="1192900" cy="1192900"/>
      </dsp:txXfrm>
    </dsp:sp>
    <dsp:sp modelId="{E142D78E-D184-4DD8-BBFD-EBDB419465F9}">
      <dsp:nvSpPr>
        <dsp:cNvPr id="0" name=""/>
        <dsp:cNvSpPr/>
      </dsp:nvSpPr>
      <dsp:spPr>
        <a:xfrm rot="18360000">
          <a:off x="4711954" y="1717016"/>
          <a:ext cx="493944" cy="5069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250029"/>
            <a:satOff val="-1876"/>
            <a:lumOff val="-3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100" kern="1200"/>
        </a:p>
      </dsp:txBody>
      <dsp:txXfrm rot="18360000">
        <a:off x="4711954" y="1717016"/>
        <a:ext cx="493944" cy="506982"/>
      </dsp:txXfrm>
    </dsp:sp>
    <dsp:sp modelId="{D951345D-2932-491E-B62E-2232C9E58A62}">
      <dsp:nvSpPr>
        <dsp:cNvPr id="0" name=""/>
        <dsp:cNvSpPr/>
      </dsp:nvSpPr>
      <dsp:spPr>
        <a:xfrm>
          <a:off x="4995177" y="503219"/>
          <a:ext cx="1192900" cy="1192900"/>
        </a:xfrm>
        <a:prstGeom prst="ellipse">
          <a:avLst/>
        </a:prstGeom>
        <a:solidFill>
          <a:schemeClr val="accent3">
            <a:hueOff val="1250029"/>
            <a:satOff val="-1876"/>
            <a:lumOff val="-3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диспути</a:t>
          </a:r>
          <a:endParaRPr lang="uk-UA" sz="1400" kern="1200" dirty="0"/>
        </a:p>
      </dsp:txBody>
      <dsp:txXfrm>
        <a:off x="4995177" y="503219"/>
        <a:ext cx="1192900" cy="1192900"/>
      </dsp:txXfrm>
    </dsp:sp>
    <dsp:sp modelId="{75AFB421-C6C2-4A70-98D0-AA27CF216907}">
      <dsp:nvSpPr>
        <dsp:cNvPr id="0" name=""/>
        <dsp:cNvSpPr/>
      </dsp:nvSpPr>
      <dsp:spPr>
        <a:xfrm rot="20520000">
          <a:off x="5249045" y="2431827"/>
          <a:ext cx="483136" cy="5069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500059"/>
            <a:satOff val="-3751"/>
            <a:lumOff val="-61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100" kern="1200"/>
        </a:p>
      </dsp:txBody>
      <dsp:txXfrm rot="20520000">
        <a:off x="5249045" y="2431827"/>
        <a:ext cx="483136" cy="506982"/>
      </dsp:txXfrm>
    </dsp:sp>
    <dsp:sp modelId="{0741D290-4621-474D-9CD1-4076207EFD62}">
      <dsp:nvSpPr>
        <dsp:cNvPr id="0" name=""/>
        <dsp:cNvSpPr/>
      </dsp:nvSpPr>
      <dsp:spPr>
        <a:xfrm>
          <a:off x="5907906" y="1759483"/>
          <a:ext cx="1192900" cy="1192900"/>
        </a:xfrm>
        <a:prstGeom prst="ellipse">
          <a:avLst/>
        </a:prstGeom>
        <a:solidFill>
          <a:schemeClr val="accent3">
            <a:hueOff val="2500059"/>
            <a:satOff val="-3751"/>
            <a:lumOff val="-6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бесіди</a:t>
          </a:r>
          <a:endParaRPr lang="uk-UA" sz="1400" kern="1200" dirty="0"/>
        </a:p>
      </dsp:txBody>
      <dsp:txXfrm>
        <a:off x="5907906" y="1759483"/>
        <a:ext cx="1192900" cy="1192900"/>
      </dsp:txXfrm>
    </dsp:sp>
    <dsp:sp modelId="{2B32229E-AA1F-448F-952A-C2B11BE390B3}">
      <dsp:nvSpPr>
        <dsp:cNvPr id="0" name=""/>
        <dsp:cNvSpPr/>
      </dsp:nvSpPr>
      <dsp:spPr>
        <a:xfrm rot="1080000">
          <a:off x="5249045" y="3325885"/>
          <a:ext cx="483136" cy="5069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100" kern="1200"/>
        </a:p>
      </dsp:txBody>
      <dsp:txXfrm rot="1080000">
        <a:off x="5249045" y="3325885"/>
        <a:ext cx="483136" cy="506982"/>
      </dsp:txXfrm>
    </dsp:sp>
    <dsp:sp modelId="{3FF5D485-C432-4FC3-A453-1CE2412BA379}">
      <dsp:nvSpPr>
        <dsp:cNvPr id="0" name=""/>
        <dsp:cNvSpPr/>
      </dsp:nvSpPr>
      <dsp:spPr>
        <a:xfrm>
          <a:off x="5907906" y="3312311"/>
          <a:ext cx="1192900" cy="1192900"/>
        </a:xfrm>
        <a:prstGeom prst="ellips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виставки учнівських робіт</a:t>
          </a:r>
          <a:endParaRPr lang="uk-UA" sz="1400" kern="1200" dirty="0"/>
        </a:p>
      </dsp:txBody>
      <dsp:txXfrm>
        <a:off x="5907906" y="3312311"/>
        <a:ext cx="1192900" cy="1192900"/>
      </dsp:txXfrm>
    </dsp:sp>
    <dsp:sp modelId="{2E395063-19EE-4B09-8CA7-CB057152D013}">
      <dsp:nvSpPr>
        <dsp:cNvPr id="0" name=""/>
        <dsp:cNvSpPr/>
      </dsp:nvSpPr>
      <dsp:spPr>
        <a:xfrm rot="3240000">
          <a:off x="4711954" y="4040697"/>
          <a:ext cx="493944" cy="5069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000117"/>
            <a:satOff val="-7502"/>
            <a:lumOff val="-122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100" kern="1200"/>
        </a:p>
      </dsp:txBody>
      <dsp:txXfrm rot="3240000">
        <a:off x="4711954" y="4040697"/>
        <a:ext cx="493944" cy="506982"/>
      </dsp:txXfrm>
    </dsp:sp>
    <dsp:sp modelId="{4847A937-7D2C-4D39-8905-FD2330EEA48A}">
      <dsp:nvSpPr>
        <dsp:cNvPr id="0" name=""/>
        <dsp:cNvSpPr/>
      </dsp:nvSpPr>
      <dsp:spPr>
        <a:xfrm>
          <a:off x="4995177" y="4568576"/>
          <a:ext cx="1192900" cy="1192900"/>
        </a:xfrm>
        <a:prstGeom prst="ellipse">
          <a:avLst/>
        </a:prstGeom>
        <a:solidFill>
          <a:schemeClr val="accent3">
            <a:hueOff val="5000117"/>
            <a:satOff val="-7502"/>
            <a:lumOff val="-12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рольові ігри</a:t>
          </a:r>
          <a:endParaRPr lang="uk-UA" sz="1400" kern="1200" dirty="0"/>
        </a:p>
      </dsp:txBody>
      <dsp:txXfrm>
        <a:off x="4995177" y="4568576"/>
        <a:ext cx="1192900" cy="1192900"/>
      </dsp:txXfrm>
    </dsp:sp>
    <dsp:sp modelId="{AE30DC6D-887C-43D8-9981-41481B879D73}">
      <dsp:nvSpPr>
        <dsp:cNvPr id="0" name=""/>
        <dsp:cNvSpPr/>
      </dsp:nvSpPr>
      <dsp:spPr>
        <a:xfrm rot="5400000">
          <a:off x="3864648" y="4308791"/>
          <a:ext cx="500303" cy="5069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6250147"/>
            <a:satOff val="-9378"/>
            <a:lumOff val="-15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100" kern="1200"/>
        </a:p>
      </dsp:txBody>
      <dsp:txXfrm rot="5400000">
        <a:off x="3864648" y="4308791"/>
        <a:ext cx="500303" cy="506982"/>
      </dsp:txXfrm>
    </dsp:sp>
    <dsp:sp modelId="{C9D8DF3B-4BC2-4906-90E5-AA676D52FDCD}">
      <dsp:nvSpPr>
        <dsp:cNvPr id="0" name=""/>
        <dsp:cNvSpPr/>
      </dsp:nvSpPr>
      <dsp:spPr>
        <a:xfrm>
          <a:off x="3518349" y="5048426"/>
          <a:ext cx="1192900" cy="1192900"/>
        </a:xfrm>
        <a:prstGeom prst="ellipse">
          <a:avLst/>
        </a:prstGeom>
        <a:solidFill>
          <a:schemeClr val="accent3">
            <a:hueOff val="6250147"/>
            <a:satOff val="-9378"/>
            <a:lumOff val="-15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мережева взаємодія з батьками</a:t>
          </a:r>
          <a:endParaRPr lang="uk-UA" sz="1400" kern="1200" dirty="0"/>
        </a:p>
      </dsp:txBody>
      <dsp:txXfrm>
        <a:off x="3518349" y="5048426"/>
        <a:ext cx="1192900" cy="1192900"/>
      </dsp:txXfrm>
    </dsp:sp>
    <dsp:sp modelId="{18A222A7-0ECD-45A6-963F-C193129EFBFD}">
      <dsp:nvSpPr>
        <dsp:cNvPr id="0" name=""/>
        <dsp:cNvSpPr/>
      </dsp:nvSpPr>
      <dsp:spPr>
        <a:xfrm rot="7560000">
          <a:off x="3023701" y="4040697"/>
          <a:ext cx="493944" cy="5069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100" kern="1200"/>
        </a:p>
      </dsp:txBody>
      <dsp:txXfrm rot="7560000">
        <a:off x="3023701" y="4040697"/>
        <a:ext cx="493944" cy="506982"/>
      </dsp:txXfrm>
    </dsp:sp>
    <dsp:sp modelId="{7F5B92F4-895E-45FB-A196-C704B9AB1F31}">
      <dsp:nvSpPr>
        <dsp:cNvPr id="0" name=""/>
        <dsp:cNvSpPr/>
      </dsp:nvSpPr>
      <dsp:spPr>
        <a:xfrm>
          <a:off x="2041522" y="4568576"/>
          <a:ext cx="1192900" cy="1192900"/>
        </a:xfrm>
        <a:prstGeom prst="ellips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err="1" smtClean="0"/>
            <a:t>анкету-</a:t>
          </a:r>
          <a:endParaRPr lang="uk-UA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err="1" smtClean="0"/>
            <a:t>вання</a:t>
          </a:r>
          <a:endParaRPr lang="uk-UA" sz="1400" kern="1200" dirty="0"/>
        </a:p>
      </dsp:txBody>
      <dsp:txXfrm>
        <a:off x="2041522" y="4568576"/>
        <a:ext cx="1192900" cy="1192900"/>
      </dsp:txXfrm>
    </dsp:sp>
    <dsp:sp modelId="{8C6046EE-51C5-4478-9519-19695FCCF278}">
      <dsp:nvSpPr>
        <dsp:cNvPr id="0" name=""/>
        <dsp:cNvSpPr/>
      </dsp:nvSpPr>
      <dsp:spPr>
        <a:xfrm rot="9720000">
          <a:off x="2497418" y="3325885"/>
          <a:ext cx="483136" cy="5069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8750205"/>
            <a:satOff val="-13129"/>
            <a:lumOff val="-21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100" kern="1200"/>
        </a:p>
      </dsp:txBody>
      <dsp:txXfrm rot="9720000">
        <a:off x="2497418" y="3325885"/>
        <a:ext cx="483136" cy="506982"/>
      </dsp:txXfrm>
    </dsp:sp>
    <dsp:sp modelId="{A2B277BC-858D-4D19-A92A-982A90E7B084}">
      <dsp:nvSpPr>
        <dsp:cNvPr id="0" name=""/>
        <dsp:cNvSpPr/>
      </dsp:nvSpPr>
      <dsp:spPr>
        <a:xfrm>
          <a:off x="1128793" y="3312311"/>
          <a:ext cx="1192900" cy="1192900"/>
        </a:xfrm>
        <a:prstGeom prst="ellipse">
          <a:avLst/>
        </a:prstGeom>
        <a:solidFill>
          <a:schemeClr val="accent3">
            <a:hueOff val="8750205"/>
            <a:satOff val="-13129"/>
            <a:lumOff val="-21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зустрічі</a:t>
          </a:r>
          <a:r>
            <a:rPr lang="uk-UA" sz="1400" kern="1200" baseline="0" dirty="0" smtClean="0"/>
            <a:t> з фахівцями</a:t>
          </a:r>
          <a:endParaRPr lang="uk-UA" sz="1400" kern="1200" dirty="0"/>
        </a:p>
      </dsp:txBody>
      <dsp:txXfrm>
        <a:off x="1128793" y="3312311"/>
        <a:ext cx="1192900" cy="1192900"/>
      </dsp:txXfrm>
    </dsp:sp>
    <dsp:sp modelId="{38FD0E02-B448-44D9-AD49-776DA2DDB44B}">
      <dsp:nvSpPr>
        <dsp:cNvPr id="0" name=""/>
        <dsp:cNvSpPr/>
      </dsp:nvSpPr>
      <dsp:spPr>
        <a:xfrm rot="11880000">
          <a:off x="2497418" y="2431827"/>
          <a:ext cx="483136" cy="5069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0000235"/>
            <a:satOff val="-15004"/>
            <a:lumOff val="-244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100" kern="1200"/>
        </a:p>
      </dsp:txBody>
      <dsp:txXfrm rot="11880000">
        <a:off x="2497418" y="2431827"/>
        <a:ext cx="483136" cy="506982"/>
      </dsp:txXfrm>
    </dsp:sp>
    <dsp:sp modelId="{477DB0B1-483C-4E8E-8DBB-BF263DF5B942}">
      <dsp:nvSpPr>
        <dsp:cNvPr id="0" name=""/>
        <dsp:cNvSpPr/>
      </dsp:nvSpPr>
      <dsp:spPr>
        <a:xfrm>
          <a:off x="1128793" y="1759483"/>
          <a:ext cx="1192900" cy="1192900"/>
        </a:xfrm>
        <a:prstGeom prst="ellipse">
          <a:avLst/>
        </a:prstGeom>
        <a:solidFill>
          <a:schemeClr val="accent3">
            <a:hueOff val="10000235"/>
            <a:satOff val="-15004"/>
            <a:lumOff val="-24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err="1" smtClean="0"/>
            <a:t>просвіт-ницькі</a:t>
          </a:r>
          <a:r>
            <a:rPr lang="uk-UA" sz="1400" kern="1200" dirty="0" smtClean="0"/>
            <a:t> акції</a:t>
          </a:r>
          <a:endParaRPr lang="uk-UA" sz="1400" kern="1200" dirty="0"/>
        </a:p>
      </dsp:txBody>
      <dsp:txXfrm>
        <a:off x="1128793" y="1759483"/>
        <a:ext cx="1192900" cy="1192900"/>
      </dsp:txXfrm>
    </dsp:sp>
    <dsp:sp modelId="{0360F16B-B68C-4B85-A5AA-2627B50D6663}">
      <dsp:nvSpPr>
        <dsp:cNvPr id="0" name=""/>
        <dsp:cNvSpPr/>
      </dsp:nvSpPr>
      <dsp:spPr>
        <a:xfrm rot="14040000">
          <a:off x="3023701" y="1717016"/>
          <a:ext cx="493944" cy="5069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100" kern="1200"/>
        </a:p>
      </dsp:txBody>
      <dsp:txXfrm rot="14040000">
        <a:off x="3023701" y="1717016"/>
        <a:ext cx="493944" cy="506982"/>
      </dsp:txXfrm>
    </dsp:sp>
    <dsp:sp modelId="{1A3E417D-A3F6-46C3-B211-B3BAA185BD78}">
      <dsp:nvSpPr>
        <dsp:cNvPr id="0" name=""/>
        <dsp:cNvSpPr/>
      </dsp:nvSpPr>
      <dsp:spPr>
        <a:xfrm>
          <a:off x="2041522" y="503219"/>
          <a:ext cx="1192900" cy="1192900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захист проектів</a:t>
          </a:r>
          <a:endParaRPr lang="uk-UA" sz="1400" kern="1200" dirty="0"/>
        </a:p>
      </dsp:txBody>
      <dsp:txXfrm>
        <a:off x="2041522" y="503219"/>
        <a:ext cx="1192900" cy="11929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D05A4F-EB8C-4C3A-9702-B515960B0A6E}">
      <dsp:nvSpPr>
        <dsp:cNvPr id="0" name=""/>
        <dsp:cNvSpPr/>
      </dsp:nvSpPr>
      <dsp:spPr>
        <a:xfrm>
          <a:off x="495061" y="645"/>
          <a:ext cx="2262336" cy="13574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принцип комплексності</a:t>
          </a:r>
          <a:endParaRPr lang="uk-UA" sz="2600" kern="1200" dirty="0"/>
        </a:p>
      </dsp:txBody>
      <dsp:txXfrm>
        <a:off x="495061" y="645"/>
        <a:ext cx="2262336" cy="1357401"/>
      </dsp:txXfrm>
    </dsp:sp>
    <dsp:sp modelId="{0F8BE37D-0CBD-4174-BE12-E989656F7FF6}">
      <dsp:nvSpPr>
        <dsp:cNvPr id="0" name=""/>
        <dsp:cNvSpPr/>
      </dsp:nvSpPr>
      <dsp:spPr>
        <a:xfrm>
          <a:off x="2983631" y="645"/>
          <a:ext cx="2262336" cy="135740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принцип наступності</a:t>
          </a:r>
          <a:endParaRPr lang="uk-UA" sz="2600" kern="1200" dirty="0"/>
        </a:p>
      </dsp:txBody>
      <dsp:txXfrm>
        <a:off x="2983631" y="645"/>
        <a:ext cx="2262336" cy="1357401"/>
      </dsp:txXfrm>
    </dsp:sp>
    <dsp:sp modelId="{5C754EC1-C142-46AF-A312-91A5ED5424A6}">
      <dsp:nvSpPr>
        <dsp:cNvPr id="0" name=""/>
        <dsp:cNvSpPr/>
      </dsp:nvSpPr>
      <dsp:spPr>
        <a:xfrm>
          <a:off x="5482947" y="0"/>
          <a:ext cx="2262336" cy="135740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принцип етичності</a:t>
          </a:r>
          <a:endParaRPr lang="uk-UA" sz="2600" kern="1200" dirty="0"/>
        </a:p>
      </dsp:txBody>
      <dsp:txXfrm>
        <a:off x="5482947" y="0"/>
        <a:ext cx="2262336" cy="1357401"/>
      </dsp:txXfrm>
    </dsp:sp>
    <dsp:sp modelId="{983BC2EC-8E15-4B5A-8A68-31FF6DACEB31}">
      <dsp:nvSpPr>
        <dsp:cNvPr id="0" name=""/>
        <dsp:cNvSpPr/>
      </dsp:nvSpPr>
      <dsp:spPr>
        <a:xfrm>
          <a:off x="495061" y="1584280"/>
          <a:ext cx="2262336" cy="13574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принцип системності</a:t>
          </a:r>
          <a:endParaRPr lang="uk-UA" sz="2600" kern="1200" dirty="0"/>
        </a:p>
      </dsp:txBody>
      <dsp:txXfrm>
        <a:off x="495061" y="1584280"/>
        <a:ext cx="2262336" cy="1357401"/>
      </dsp:txXfrm>
    </dsp:sp>
    <dsp:sp modelId="{E521FD8A-A4B3-4FDC-8588-F58C61A1D133}">
      <dsp:nvSpPr>
        <dsp:cNvPr id="0" name=""/>
        <dsp:cNvSpPr/>
      </dsp:nvSpPr>
      <dsp:spPr>
        <a:xfrm>
          <a:off x="2983631" y="1584280"/>
          <a:ext cx="2262336" cy="135740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принцип конкретності</a:t>
          </a:r>
          <a:endParaRPr lang="uk-UA" sz="2600" kern="1200" dirty="0"/>
        </a:p>
      </dsp:txBody>
      <dsp:txXfrm>
        <a:off x="2983631" y="1584280"/>
        <a:ext cx="2262336" cy="1357401"/>
      </dsp:txXfrm>
    </dsp:sp>
    <dsp:sp modelId="{366CEDE8-C973-402E-A600-C0D3603CDB5E}">
      <dsp:nvSpPr>
        <dsp:cNvPr id="0" name=""/>
        <dsp:cNvSpPr/>
      </dsp:nvSpPr>
      <dsp:spPr>
        <a:xfrm>
          <a:off x="5472201" y="1584280"/>
          <a:ext cx="2262336" cy="13574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принцип науковості</a:t>
          </a:r>
          <a:endParaRPr lang="uk-UA" sz="2600" kern="1200" dirty="0"/>
        </a:p>
      </dsp:txBody>
      <dsp:txXfrm>
        <a:off x="5472201" y="1584280"/>
        <a:ext cx="2262336" cy="1357401"/>
      </dsp:txXfrm>
    </dsp:sp>
    <dsp:sp modelId="{E29AAE26-6525-4874-AFF5-93E17B0F90B1}">
      <dsp:nvSpPr>
        <dsp:cNvPr id="0" name=""/>
        <dsp:cNvSpPr/>
      </dsp:nvSpPr>
      <dsp:spPr>
        <a:xfrm>
          <a:off x="2983631" y="3167916"/>
          <a:ext cx="2262336" cy="135740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принцип реалістичності</a:t>
          </a:r>
          <a:endParaRPr lang="uk-UA" sz="2600" kern="1200" dirty="0"/>
        </a:p>
      </dsp:txBody>
      <dsp:txXfrm>
        <a:off x="2983631" y="3167916"/>
        <a:ext cx="2262336" cy="135740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F0CA53-7B16-4B13-A96E-42825C1B3585}">
      <dsp:nvSpPr>
        <dsp:cNvPr id="0" name=""/>
        <dsp:cNvSpPr/>
      </dsp:nvSpPr>
      <dsp:spPr>
        <a:xfrm>
          <a:off x="3306105" y="1624"/>
          <a:ext cx="1617389" cy="10513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на  рівні  фізичного  здоров</a:t>
          </a:r>
          <a:r>
            <a:rPr lang="ru-RU" sz="1600" b="1" kern="1200" dirty="0" smtClean="0"/>
            <a:t>’</a:t>
          </a:r>
          <a:r>
            <a:rPr lang="uk-UA" sz="1600" b="1" kern="1200" dirty="0" smtClean="0"/>
            <a:t>я</a:t>
          </a:r>
          <a:endParaRPr lang="uk-UA" sz="1600" kern="1200" dirty="0"/>
        </a:p>
      </dsp:txBody>
      <dsp:txXfrm>
        <a:off x="3306105" y="1624"/>
        <a:ext cx="1617389" cy="1051303"/>
      </dsp:txXfrm>
    </dsp:sp>
    <dsp:sp modelId="{A4D8E475-AA0B-4995-A035-B0D4E4E22CFC}">
      <dsp:nvSpPr>
        <dsp:cNvPr id="0" name=""/>
        <dsp:cNvSpPr/>
      </dsp:nvSpPr>
      <dsp:spPr>
        <a:xfrm>
          <a:off x="2379094" y="527276"/>
          <a:ext cx="3471410" cy="3471410"/>
        </a:xfrm>
        <a:custGeom>
          <a:avLst/>
          <a:gdLst/>
          <a:ahLst/>
          <a:cxnLst/>
          <a:rect l="0" t="0" r="0" b="0"/>
          <a:pathLst>
            <a:path>
              <a:moveTo>
                <a:pt x="2556032" y="206085"/>
              </a:moveTo>
              <a:arcTo wR="1735705" hR="1735705" stAng="17892266" swAng="262392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0DD68E-6DCE-4737-8DCC-4ECC54263C7D}">
      <dsp:nvSpPr>
        <dsp:cNvPr id="0" name=""/>
        <dsp:cNvSpPr/>
      </dsp:nvSpPr>
      <dsp:spPr>
        <a:xfrm>
          <a:off x="5041810" y="1737329"/>
          <a:ext cx="1617389" cy="105130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на  рівні  психологічного  комфорту</a:t>
          </a:r>
          <a:endParaRPr lang="uk-UA" sz="1600" kern="1200" dirty="0"/>
        </a:p>
      </dsp:txBody>
      <dsp:txXfrm>
        <a:off x="5041810" y="1737329"/>
        <a:ext cx="1617389" cy="1051303"/>
      </dsp:txXfrm>
    </dsp:sp>
    <dsp:sp modelId="{02A58398-0BB6-41BE-B1A8-E669D9E12310}">
      <dsp:nvSpPr>
        <dsp:cNvPr id="0" name=""/>
        <dsp:cNvSpPr/>
      </dsp:nvSpPr>
      <dsp:spPr>
        <a:xfrm>
          <a:off x="2379094" y="527276"/>
          <a:ext cx="3471410" cy="3471410"/>
        </a:xfrm>
        <a:custGeom>
          <a:avLst/>
          <a:gdLst/>
          <a:ahLst/>
          <a:cxnLst/>
          <a:rect l="0" t="0" r="0" b="0"/>
          <a:pathLst>
            <a:path>
              <a:moveTo>
                <a:pt x="3385863" y="2273895"/>
              </a:moveTo>
              <a:arcTo wR="1735705" hR="1735705" stAng="1083808" swAng="262392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970E23-011D-4FD2-8A3D-833440F3A7D0}">
      <dsp:nvSpPr>
        <dsp:cNvPr id="0" name=""/>
        <dsp:cNvSpPr/>
      </dsp:nvSpPr>
      <dsp:spPr>
        <a:xfrm>
          <a:off x="3306105" y="3473035"/>
          <a:ext cx="1617389" cy="105130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на  рівні  духовного  здоров</a:t>
          </a:r>
          <a:r>
            <a:rPr lang="ru-RU" sz="1600" b="1" kern="1200" dirty="0" smtClean="0"/>
            <a:t>’</a:t>
          </a:r>
          <a:r>
            <a:rPr lang="uk-UA" sz="1600" b="1" kern="1200" dirty="0" smtClean="0"/>
            <a:t>я</a:t>
          </a:r>
          <a:endParaRPr lang="uk-UA" sz="1600" kern="1200" dirty="0"/>
        </a:p>
      </dsp:txBody>
      <dsp:txXfrm>
        <a:off x="3306105" y="3473035"/>
        <a:ext cx="1617389" cy="1051303"/>
      </dsp:txXfrm>
    </dsp:sp>
    <dsp:sp modelId="{0A0334F6-8DDC-4724-9F98-13171EFE81EB}">
      <dsp:nvSpPr>
        <dsp:cNvPr id="0" name=""/>
        <dsp:cNvSpPr/>
      </dsp:nvSpPr>
      <dsp:spPr>
        <a:xfrm>
          <a:off x="2379094" y="527276"/>
          <a:ext cx="3471410" cy="3471410"/>
        </a:xfrm>
        <a:custGeom>
          <a:avLst/>
          <a:gdLst/>
          <a:ahLst/>
          <a:cxnLst/>
          <a:rect l="0" t="0" r="0" b="0"/>
          <a:pathLst>
            <a:path>
              <a:moveTo>
                <a:pt x="915378" y="3265324"/>
              </a:moveTo>
              <a:arcTo wR="1735705" hR="1735705" stAng="7092266" swAng="2623926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0B88E2-7BD6-4589-A5CE-C2D44C7EAF79}">
      <dsp:nvSpPr>
        <dsp:cNvPr id="0" name=""/>
        <dsp:cNvSpPr/>
      </dsp:nvSpPr>
      <dsp:spPr>
        <a:xfrm>
          <a:off x="1570399" y="1737329"/>
          <a:ext cx="1617389" cy="105130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на  рівні соціального  добробуту</a:t>
          </a:r>
          <a:endParaRPr lang="uk-UA" sz="1600" kern="1200" dirty="0"/>
        </a:p>
      </dsp:txBody>
      <dsp:txXfrm>
        <a:off x="1570399" y="1737329"/>
        <a:ext cx="1617389" cy="1051303"/>
      </dsp:txXfrm>
    </dsp:sp>
    <dsp:sp modelId="{E9393D13-62F2-4485-9951-9E3B65FDA7FD}">
      <dsp:nvSpPr>
        <dsp:cNvPr id="0" name=""/>
        <dsp:cNvSpPr/>
      </dsp:nvSpPr>
      <dsp:spPr>
        <a:xfrm>
          <a:off x="2379094" y="527276"/>
          <a:ext cx="3471410" cy="3471410"/>
        </a:xfrm>
        <a:custGeom>
          <a:avLst/>
          <a:gdLst/>
          <a:ahLst/>
          <a:cxnLst/>
          <a:rect l="0" t="0" r="0" b="0"/>
          <a:pathLst>
            <a:path>
              <a:moveTo>
                <a:pt x="85546" y="1197514"/>
              </a:moveTo>
              <a:arcTo wR="1735705" hR="1735705" stAng="11883808" swAng="2623926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ECD176-76F4-4ED0-8B00-039A17FB2CA9}">
      <dsp:nvSpPr>
        <dsp:cNvPr id="0" name=""/>
        <dsp:cNvSpPr/>
      </dsp:nvSpPr>
      <dsp:spPr>
        <a:xfrm>
          <a:off x="3002188" y="1712"/>
          <a:ext cx="4004266" cy="907618"/>
        </a:xfrm>
        <a:prstGeom prst="snip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400" b="1" kern="1200" dirty="0"/>
            <a:t>Модель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400" b="1" kern="1200" dirty="0"/>
            <a:t>превентивної освіти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400" b="1" kern="1200" dirty="0"/>
            <a:t>Бобрицької загальноосвітньої школи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400" b="1" kern="1200" dirty="0"/>
            <a:t>І - ІІІ ступенів</a:t>
          </a:r>
        </a:p>
      </dsp:txBody>
      <dsp:txXfrm>
        <a:off x="3002188" y="1712"/>
        <a:ext cx="4004266" cy="907618"/>
      </dsp:txXfrm>
    </dsp:sp>
    <dsp:sp modelId="{37CF272D-9BC7-4283-A775-F74E0CBC076B}">
      <dsp:nvSpPr>
        <dsp:cNvPr id="0" name=""/>
        <dsp:cNvSpPr/>
      </dsp:nvSpPr>
      <dsp:spPr>
        <a:xfrm rot="5400000">
          <a:off x="4514779" y="-2578794"/>
          <a:ext cx="505979" cy="7600116"/>
        </a:xfrm>
        <a:prstGeom prst="round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800" kern="1200" dirty="0"/>
            <a:t>утвердження здорового, безпечного способу життя, соціально-психологічний та соціально-правовий захист дітей, попередження правопорушень, куріння, вживання алкогольних напоїв та наркотичних речовин, ВІЛ/</a:t>
          </a:r>
          <a:r>
            <a:rPr lang="uk-UA" sz="800" kern="1200" dirty="0" err="1"/>
            <a:t>СНІДу</a:t>
          </a:r>
          <a:r>
            <a:rPr lang="uk-UA" sz="800" kern="1200" dirty="0"/>
            <a:t> та попередження негативної соціалізації</a:t>
          </a:r>
        </a:p>
      </dsp:txBody>
      <dsp:txXfrm rot="5400000">
        <a:off x="4514779" y="-2578794"/>
        <a:ext cx="505979" cy="7600116"/>
      </dsp:txXfrm>
    </dsp:sp>
    <dsp:sp modelId="{AC195A75-DC64-476A-BA0E-0D9C27F7766F}">
      <dsp:nvSpPr>
        <dsp:cNvPr id="0" name=""/>
        <dsp:cNvSpPr/>
      </dsp:nvSpPr>
      <dsp:spPr>
        <a:xfrm>
          <a:off x="0" y="1096065"/>
          <a:ext cx="992579" cy="233995"/>
        </a:xfrm>
        <a:prstGeom prst="ellipse">
          <a:avLst/>
        </a:prstGeom>
        <a:solidFill>
          <a:schemeClr val="accent4">
            <a:hueOff val="-558096"/>
            <a:satOff val="3362"/>
            <a:lumOff val="27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dirty="0"/>
            <a:t>Мета </a:t>
          </a:r>
        </a:p>
      </dsp:txBody>
      <dsp:txXfrm>
        <a:off x="0" y="1096065"/>
        <a:ext cx="992579" cy="233995"/>
      </dsp:txXfrm>
    </dsp:sp>
    <dsp:sp modelId="{6A4D43FE-D1AC-4EF7-9CE7-7EA49A79EC68}">
      <dsp:nvSpPr>
        <dsp:cNvPr id="0" name=""/>
        <dsp:cNvSpPr/>
      </dsp:nvSpPr>
      <dsp:spPr>
        <a:xfrm rot="5400000">
          <a:off x="3998148" y="-1505527"/>
          <a:ext cx="1567048" cy="7644654"/>
        </a:xfrm>
        <a:prstGeom prst="round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800" kern="1200"/>
            <a:t>забезпечення якості освіти відповідно до європейських і світових стандартів;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800" kern="1200"/>
            <a:t>створення атмосфери, за якої учні можуть вільно висловлювати свої думки і погляди, виражати розуміння необхідності дотримання соціальних норм і правил шкільного співжиття;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800" kern="1200" dirty="0"/>
            <a:t>прогнозування і запобігання можливим ризикам і небезпекам для життя і здоров’я учнів та вчителів, які можуть виникнути у приміщенні школи, на її території, у межах місцевої громади;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800" kern="1200" dirty="0"/>
            <a:t>залучення учнів і батьків до процесів реформування діяльності навчального закладу на основі моделі Школи, дружньої до дитини, узгодження співпраці суб’єктів педагогічної взаємодії;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800" kern="1200" dirty="0"/>
            <a:t>удосконалення змісту, форм і методів підвищення кваліфікації вчителів щодо опанування і впровадження ними методики організації навчання і виховання учнів на засадах розвитку життєвих навичок;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800" kern="1200" dirty="0"/>
            <a:t>посилення ролі навчального закладу в активізації діяльності місцевої громади з метою забезпечення цілісного благополуччя учнів школи;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800" kern="1200"/>
            <a:t>налагодження інформаційного супроводу і створення системи моніторингу діяльності Школи, дружньої до дитини.</a:t>
          </a:r>
        </a:p>
      </dsp:txBody>
      <dsp:txXfrm rot="5400000">
        <a:off x="3998148" y="-1505527"/>
        <a:ext cx="1567048" cy="7644654"/>
      </dsp:txXfrm>
    </dsp:sp>
    <dsp:sp modelId="{61963B9B-5449-4228-BB34-43F4B234C2EE}">
      <dsp:nvSpPr>
        <dsp:cNvPr id="0" name=""/>
        <dsp:cNvSpPr/>
      </dsp:nvSpPr>
      <dsp:spPr>
        <a:xfrm>
          <a:off x="0" y="2199092"/>
          <a:ext cx="953987" cy="230722"/>
        </a:xfrm>
        <a:prstGeom prst="ellipse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dirty="0"/>
            <a:t>Завдання</a:t>
          </a:r>
        </a:p>
      </dsp:txBody>
      <dsp:txXfrm>
        <a:off x="0" y="2199092"/>
        <a:ext cx="953987" cy="230722"/>
      </dsp:txXfrm>
    </dsp:sp>
    <dsp:sp modelId="{DAD630F1-3879-4817-8A72-230399A0B926}">
      <dsp:nvSpPr>
        <dsp:cNvPr id="0" name=""/>
        <dsp:cNvSpPr/>
      </dsp:nvSpPr>
      <dsp:spPr>
        <a:xfrm>
          <a:off x="2369" y="3228817"/>
          <a:ext cx="1058859" cy="234869"/>
        </a:xfrm>
        <a:prstGeom prst="ellipse">
          <a:avLst/>
        </a:prstGeom>
        <a:solidFill>
          <a:schemeClr val="accent4">
            <a:hueOff val="-1674289"/>
            <a:satOff val="10087"/>
            <a:lumOff val="80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dirty="0"/>
            <a:t>Суб’єкти</a:t>
          </a:r>
          <a:r>
            <a:rPr lang="uk-UA" sz="600" kern="1200" baseline="0" dirty="0"/>
            <a:t> </a:t>
          </a:r>
          <a:endParaRPr lang="uk-UA" sz="600" kern="1200" dirty="0"/>
        </a:p>
      </dsp:txBody>
      <dsp:txXfrm>
        <a:off x="2369" y="3228817"/>
        <a:ext cx="1058859" cy="234869"/>
      </dsp:txXfrm>
    </dsp:sp>
    <dsp:sp modelId="{1A9173EE-4F2F-4561-B660-54D071D95034}">
      <dsp:nvSpPr>
        <dsp:cNvPr id="0" name=""/>
        <dsp:cNvSpPr/>
      </dsp:nvSpPr>
      <dsp:spPr>
        <a:xfrm>
          <a:off x="2018586" y="3190466"/>
          <a:ext cx="5485535" cy="334984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/>
            <a:t>Учні, учителі, батьки</a:t>
          </a:r>
        </a:p>
      </dsp:txBody>
      <dsp:txXfrm>
        <a:off x="2018586" y="3190466"/>
        <a:ext cx="5485535" cy="334984"/>
      </dsp:txXfrm>
    </dsp:sp>
    <dsp:sp modelId="{F5662234-C4F8-4A80-A157-854413910C19}">
      <dsp:nvSpPr>
        <dsp:cNvPr id="0" name=""/>
        <dsp:cNvSpPr/>
      </dsp:nvSpPr>
      <dsp:spPr>
        <a:xfrm>
          <a:off x="1720" y="3720735"/>
          <a:ext cx="1056092" cy="637442"/>
        </a:xfrm>
        <a:prstGeom prst="ellipse">
          <a:avLst/>
        </a:prstGeom>
        <a:solidFill>
          <a:schemeClr val="accent4">
            <a:hueOff val="-2790481"/>
            <a:satOff val="16812"/>
            <a:lumOff val="134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baseline="0" dirty="0"/>
            <a:t>Форми і методи роботи </a:t>
          </a:r>
          <a:endParaRPr lang="uk-UA" sz="1000" b="1" kern="1200" dirty="0"/>
        </a:p>
      </dsp:txBody>
      <dsp:txXfrm>
        <a:off x="1720" y="3720735"/>
        <a:ext cx="1056092" cy="637442"/>
      </dsp:txXfrm>
    </dsp:sp>
    <dsp:sp modelId="{DA03757C-EC15-401F-975E-0E76DD76B257}">
      <dsp:nvSpPr>
        <dsp:cNvPr id="0" name=""/>
        <dsp:cNvSpPr/>
      </dsp:nvSpPr>
      <dsp:spPr>
        <a:xfrm>
          <a:off x="1296139" y="4077188"/>
          <a:ext cx="7089048" cy="346061"/>
        </a:xfrm>
        <a:prstGeom prst="round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just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/>
            <a:t>Диспути,</a:t>
          </a:r>
          <a:r>
            <a:rPr lang="uk-UA" sz="800" kern="1200" baseline="0" dirty="0"/>
            <a:t> бесіди, тренінги, виставки учнівських робіт, рольові ігри, батьківські збори, анкетування, зустрічі з фахівцями, круглі столи, спортивні змагання</a:t>
          </a:r>
          <a:endParaRPr lang="uk-UA" sz="800" kern="1200" dirty="0"/>
        </a:p>
      </dsp:txBody>
      <dsp:txXfrm>
        <a:off x="1296139" y="4077188"/>
        <a:ext cx="7089048" cy="346061"/>
      </dsp:txXfrm>
    </dsp:sp>
    <dsp:sp modelId="{831D3C62-F97A-435F-8010-C7680B955476}">
      <dsp:nvSpPr>
        <dsp:cNvPr id="0" name=""/>
        <dsp:cNvSpPr/>
      </dsp:nvSpPr>
      <dsp:spPr>
        <a:xfrm>
          <a:off x="0" y="5004353"/>
          <a:ext cx="1170400" cy="444599"/>
        </a:xfrm>
        <a:prstGeom prst="ellipse">
          <a:avLst/>
        </a:prstGeom>
        <a:solidFill>
          <a:schemeClr val="accent4">
            <a:hueOff val="-3906673"/>
            <a:satOff val="23537"/>
            <a:lumOff val="188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dirty="0"/>
            <a:t>Очікувані</a:t>
          </a:r>
          <a:r>
            <a:rPr lang="uk-UA" sz="1000" b="1" kern="1200" baseline="0" dirty="0"/>
            <a:t> результати</a:t>
          </a:r>
          <a:endParaRPr lang="uk-UA" sz="1000" b="1" kern="1200" dirty="0"/>
        </a:p>
      </dsp:txBody>
      <dsp:txXfrm>
        <a:off x="0" y="5004353"/>
        <a:ext cx="1170400" cy="444599"/>
      </dsp:txXfrm>
    </dsp:sp>
    <dsp:sp modelId="{B0C57501-BB0C-41CA-8967-FC6FF00ED8A9}">
      <dsp:nvSpPr>
        <dsp:cNvPr id="0" name=""/>
        <dsp:cNvSpPr/>
      </dsp:nvSpPr>
      <dsp:spPr>
        <a:xfrm>
          <a:off x="1227718" y="4801292"/>
          <a:ext cx="7376281" cy="1348991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just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/>
            <a:t>- дружня, сприятлива атмосфера у школі;</a:t>
          </a:r>
        </a:p>
        <a:p>
          <a:pPr lvl="0" algn="just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/>
            <a:t>- належні санітарно-гігієнічні умови;</a:t>
          </a:r>
        </a:p>
        <a:p>
          <a:pPr lvl="0" algn="just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/>
            <a:t>- співпраця та активне навчання;</a:t>
          </a:r>
        </a:p>
        <a:p>
          <a:pPr lvl="0" algn="just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/>
            <a:t>- відсутність насильства, знущань, домагання та дискримінації;</a:t>
          </a:r>
        </a:p>
        <a:p>
          <a:pPr lvl="0" algn="just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/>
            <a:t>- розвиток творчих здібностей учнів;</a:t>
          </a:r>
        </a:p>
        <a:p>
          <a:pPr lvl="0" algn="just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/>
            <a:t>- залучення батьків до виховного процесу;</a:t>
          </a:r>
        </a:p>
        <a:p>
          <a:pPr lvl="0" algn="just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/>
            <a:t>- рівні </a:t>
          </a:r>
          <a:r>
            <a:rPr lang="uk-UA" sz="800" kern="1200" dirty="0" err="1"/>
            <a:t>можливосту</a:t>
          </a:r>
          <a:r>
            <a:rPr lang="uk-UA" sz="800" kern="1200" dirty="0"/>
            <a:t> учнів;</a:t>
          </a:r>
        </a:p>
        <a:p>
          <a:pPr lvl="0" algn="just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 dirty="0"/>
            <a:t>- підвищення рівня превентивної освіти</a:t>
          </a:r>
        </a:p>
        <a:p>
          <a:pPr lvl="0" algn="just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00" kern="1200" dirty="0"/>
        </a:p>
      </dsp:txBody>
      <dsp:txXfrm>
        <a:off x="1227718" y="4801292"/>
        <a:ext cx="7376281" cy="134899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52DBD0-0EBD-4DF6-A444-BF8A0E49EAF3}">
      <dsp:nvSpPr>
        <dsp:cNvPr id="0" name=""/>
        <dsp:cNvSpPr/>
      </dsp:nvSpPr>
      <dsp:spPr>
        <a:xfrm>
          <a:off x="1004" y="1440222"/>
          <a:ext cx="1645518" cy="1645518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0558" tIns="20320" rIns="90558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Поведінка в сім'ї</a:t>
          </a:r>
          <a:endParaRPr lang="uk-UA" sz="1600" kern="1200" dirty="0"/>
        </a:p>
      </dsp:txBody>
      <dsp:txXfrm>
        <a:off x="1004" y="1440222"/>
        <a:ext cx="1645518" cy="1645518"/>
      </dsp:txXfrm>
    </dsp:sp>
    <dsp:sp modelId="{8667AC5D-9893-453B-904A-3392FFFC3307}">
      <dsp:nvSpPr>
        <dsp:cNvPr id="0" name=""/>
        <dsp:cNvSpPr/>
      </dsp:nvSpPr>
      <dsp:spPr>
        <a:xfrm>
          <a:off x="1317419" y="1440222"/>
          <a:ext cx="1645518" cy="1645518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0558" tIns="20320" rIns="90558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Поведінка в школі</a:t>
          </a:r>
          <a:endParaRPr lang="uk-UA" sz="1600" kern="1200" dirty="0"/>
        </a:p>
      </dsp:txBody>
      <dsp:txXfrm>
        <a:off x="1317419" y="1440222"/>
        <a:ext cx="1645518" cy="1645518"/>
      </dsp:txXfrm>
    </dsp:sp>
    <dsp:sp modelId="{6996690A-17AC-4B23-87C9-4E34FE72B1C4}">
      <dsp:nvSpPr>
        <dsp:cNvPr id="0" name=""/>
        <dsp:cNvSpPr/>
      </dsp:nvSpPr>
      <dsp:spPr>
        <a:xfrm>
          <a:off x="2684673" y="1425165"/>
          <a:ext cx="1645518" cy="1645518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0558" tIns="20320" rIns="90558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Ставлення до старших</a:t>
          </a:r>
          <a:endParaRPr lang="uk-UA" sz="1600" kern="1200" dirty="0"/>
        </a:p>
      </dsp:txBody>
      <dsp:txXfrm>
        <a:off x="2684673" y="1425165"/>
        <a:ext cx="1645518" cy="1645518"/>
      </dsp:txXfrm>
    </dsp:sp>
    <dsp:sp modelId="{7FF46F35-6875-4405-9452-AAC2CB3CA4D3}">
      <dsp:nvSpPr>
        <dsp:cNvPr id="0" name=""/>
        <dsp:cNvSpPr/>
      </dsp:nvSpPr>
      <dsp:spPr>
        <a:xfrm>
          <a:off x="3950248" y="1440222"/>
          <a:ext cx="1645518" cy="1645518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0558" tIns="20320" rIns="90558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Ставлення до ровесників</a:t>
          </a:r>
          <a:endParaRPr lang="uk-UA" sz="1600" kern="1200" dirty="0"/>
        </a:p>
      </dsp:txBody>
      <dsp:txXfrm>
        <a:off x="3950248" y="1440222"/>
        <a:ext cx="1645518" cy="1645518"/>
      </dsp:txXfrm>
    </dsp:sp>
    <dsp:sp modelId="{519E5DA9-7B3D-4E0A-AA8D-6B50902BE20E}">
      <dsp:nvSpPr>
        <dsp:cNvPr id="0" name=""/>
        <dsp:cNvSpPr/>
      </dsp:nvSpPr>
      <dsp:spPr>
        <a:xfrm>
          <a:off x="5266662" y="1440222"/>
          <a:ext cx="1645518" cy="1645518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0558" tIns="20320" rIns="90558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Ставлення до самого себе</a:t>
          </a:r>
          <a:endParaRPr lang="uk-UA" sz="1600" kern="1200" dirty="0"/>
        </a:p>
      </dsp:txBody>
      <dsp:txXfrm>
        <a:off x="5266662" y="1440222"/>
        <a:ext cx="1645518" cy="1645518"/>
      </dsp:txXfrm>
    </dsp:sp>
    <dsp:sp modelId="{19DE9BDB-D6F2-4B6F-A370-F1987D586B59}">
      <dsp:nvSpPr>
        <dsp:cNvPr id="0" name=""/>
        <dsp:cNvSpPr/>
      </dsp:nvSpPr>
      <dsp:spPr>
        <a:xfrm>
          <a:off x="6583077" y="1440222"/>
          <a:ext cx="1645518" cy="1645518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0558" tIns="20320" rIns="90558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Соціальна поведінка</a:t>
          </a:r>
          <a:endParaRPr lang="uk-UA" sz="1600" kern="1200" dirty="0"/>
        </a:p>
      </dsp:txBody>
      <dsp:txXfrm>
        <a:off x="6583077" y="1440222"/>
        <a:ext cx="1645518" cy="1645518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59F4B8-912F-482D-8122-35D42D1B1AEC}">
      <dsp:nvSpPr>
        <dsp:cNvPr id="0" name=""/>
        <dsp:cNvSpPr/>
      </dsp:nvSpPr>
      <dsp:spPr>
        <a:xfrm>
          <a:off x="1123" y="997863"/>
          <a:ext cx="1411865" cy="6724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/>
            <a:t>ШКОЛА</a:t>
          </a:r>
          <a:endParaRPr lang="uk-UA" sz="1800" b="1" i="1" kern="1200" dirty="0"/>
        </a:p>
      </dsp:txBody>
      <dsp:txXfrm>
        <a:off x="1123" y="997863"/>
        <a:ext cx="1411865" cy="448324"/>
      </dsp:txXfrm>
    </dsp:sp>
    <dsp:sp modelId="{35803606-C42D-4E46-950B-5B51BE261686}">
      <dsp:nvSpPr>
        <dsp:cNvPr id="0" name=""/>
        <dsp:cNvSpPr/>
      </dsp:nvSpPr>
      <dsp:spPr>
        <a:xfrm>
          <a:off x="290300" y="1446188"/>
          <a:ext cx="1411865" cy="2524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/>
            <a:t>Робить вагомий внесок у боротьбу з ВІЛ/</a:t>
          </a:r>
          <a:r>
            <a:rPr lang="uk-UA" sz="1200" kern="1200" dirty="0" err="1" smtClean="0"/>
            <a:t>СНІДом</a:t>
          </a:r>
          <a:endParaRPr lang="uk-UA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/>
            <a:t>Підвищує якість освіти</a:t>
          </a:r>
          <a:endParaRPr lang="uk-UA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/>
            <a:t>Забезпечує дружню, заохочувальну, сприятливу атмосферу</a:t>
          </a:r>
          <a:endParaRPr lang="uk-UA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200" kern="1200" dirty="0"/>
        </a:p>
      </dsp:txBody>
      <dsp:txXfrm>
        <a:off x="290300" y="1446188"/>
        <a:ext cx="1411865" cy="2524500"/>
      </dsp:txXfrm>
    </dsp:sp>
    <dsp:sp modelId="{6BF5EC21-5660-4E23-8493-BE4318470300}">
      <dsp:nvSpPr>
        <dsp:cNvPr id="0" name=""/>
        <dsp:cNvSpPr/>
      </dsp:nvSpPr>
      <dsp:spPr>
        <a:xfrm>
          <a:off x="1627022" y="1046269"/>
          <a:ext cx="453751" cy="3515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000" kern="1200"/>
        </a:p>
      </dsp:txBody>
      <dsp:txXfrm>
        <a:off x="1627022" y="1046269"/>
        <a:ext cx="453751" cy="351513"/>
      </dsp:txXfrm>
    </dsp:sp>
    <dsp:sp modelId="{3D4F360C-AC2F-44F0-A3A5-746E1706EFD5}">
      <dsp:nvSpPr>
        <dsp:cNvPr id="0" name=""/>
        <dsp:cNvSpPr/>
      </dsp:nvSpPr>
      <dsp:spPr>
        <a:xfrm>
          <a:off x="2269123" y="997863"/>
          <a:ext cx="1411865" cy="672487"/>
        </a:xfrm>
        <a:prstGeom prst="roundRect">
          <a:avLst>
            <a:gd name="adj" fmla="val 1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/>
            <a:t>УЧИТЕЛІ</a:t>
          </a:r>
          <a:endParaRPr lang="uk-UA" sz="1800" b="1" i="1" kern="1200" dirty="0"/>
        </a:p>
      </dsp:txBody>
      <dsp:txXfrm>
        <a:off x="2269123" y="997863"/>
        <a:ext cx="1411865" cy="448324"/>
      </dsp:txXfrm>
    </dsp:sp>
    <dsp:sp modelId="{DCBE75A8-3D56-4416-8C55-DE46871B2C4C}">
      <dsp:nvSpPr>
        <dsp:cNvPr id="0" name=""/>
        <dsp:cNvSpPr/>
      </dsp:nvSpPr>
      <dsp:spPr>
        <a:xfrm>
          <a:off x="2558300" y="1446188"/>
          <a:ext cx="1411865" cy="2524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/>
            <a:t>Оволодівають </a:t>
          </a:r>
          <a:r>
            <a:rPr lang="uk-UA" sz="1200" kern="1200" dirty="0" err="1" smtClean="0"/>
            <a:t>тренінговими</a:t>
          </a:r>
          <a:r>
            <a:rPr lang="uk-UA" sz="1200" kern="1200" dirty="0" smtClean="0"/>
            <a:t> методиками</a:t>
          </a:r>
          <a:endParaRPr lang="uk-UA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/>
            <a:t>Підвищують свою кваліфікацію</a:t>
          </a:r>
          <a:endParaRPr lang="uk-UA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/>
            <a:t>Поліпшують стосунки з учнями та їх батьками</a:t>
          </a:r>
          <a:endParaRPr lang="uk-UA" sz="1200" kern="1200" dirty="0"/>
        </a:p>
      </dsp:txBody>
      <dsp:txXfrm>
        <a:off x="2558300" y="1446188"/>
        <a:ext cx="1411865" cy="2524500"/>
      </dsp:txXfrm>
    </dsp:sp>
    <dsp:sp modelId="{BC252728-875F-4D3B-8BAE-3796CBBBF178}">
      <dsp:nvSpPr>
        <dsp:cNvPr id="0" name=""/>
        <dsp:cNvSpPr/>
      </dsp:nvSpPr>
      <dsp:spPr>
        <a:xfrm>
          <a:off x="3895021" y="1046269"/>
          <a:ext cx="453751" cy="3515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000" kern="1200"/>
        </a:p>
      </dsp:txBody>
      <dsp:txXfrm>
        <a:off x="3895021" y="1046269"/>
        <a:ext cx="453751" cy="351513"/>
      </dsp:txXfrm>
    </dsp:sp>
    <dsp:sp modelId="{B7D00660-C7F0-4BD5-93D3-59FEB26BA015}">
      <dsp:nvSpPr>
        <dsp:cNvPr id="0" name=""/>
        <dsp:cNvSpPr/>
      </dsp:nvSpPr>
      <dsp:spPr>
        <a:xfrm>
          <a:off x="4537122" y="997863"/>
          <a:ext cx="1411865" cy="672487"/>
        </a:xfrm>
        <a:prstGeom prst="roundRect">
          <a:avLst>
            <a:gd name="adj" fmla="val 1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/>
            <a:t>УЧНІ</a:t>
          </a:r>
          <a:endParaRPr lang="uk-UA" sz="1800" b="1" i="1" kern="1200" dirty="0"/>
        </a:p>
      </dsp:txBody>
      <dsp:txXfrm>
        <a:off x="4537122" y="997863"/>
        <a:ext cx="1411865" cy="448324"/>
      </dsp:txXfrm>
    </dsp:sp>
    <dsp:sp modelId="{D56E0522-3371-4240-B5E0-2C61EA803901}">
      <dsp:nvSpPr>
        <dsp:cNvPr id="0" name=""/>
        <dsp:cNvSpPr/>
      </dsp:nvSpPr>
      <dsp:spPr>
        <a:xfrm>
          <a:off x="4826299" y="1446188"/>
          <a:ext cx="1411865" cy="2524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/>
            <a:t>Почуваються упевнено і захищено</a:t>
          </a:r>
          <a:endParaRPr lang="uk-UA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/>
            <a:t>Підвищують рівень самоповаги і самоконтролю</a:t>
          </a:r>
          <a:endParaRPr lang="uk-UA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/>
            <a:t>Перестають боятися людей, які живуть з ВІЛ</a:t>
          </a:r>
          <a:endParaRPr lang="uk-UA" sz="1200" kern="1200" dirty="0"/>
        </a:p>
      </dsp:txBody>
      <dsp:txXfrm>
        <a:off x="4826299" y="1446188"/>
        <a:ext cx="1411865" cy="2524500"/>
      </dsp:txXfrm>
    </dsp:sp>
    <dsp:sp modelId="{781440DE-48B0-441A-B94C-D2131AE7EC97}">
      <dsp:nvSpPr>
        <dsp:cNvPr id="0" name=""/>
        <dsp:cNvSpPr/>
      </dsp:nvSpPr>
      <dsp:spPr>
        <a:xfrm>
          <a:off x="6163021" y="1046269"/>
          <a:ext cx="453751" cy="3515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000" kern="1200"/>
        </a:p>
      </dsp:txBody>
      <dsp:txXfrm>
        <a:off x="6163021" y="1046269"/>
        <a:ext cx="453751" cy="351513"/>
      </dsp:txXfrm>
    </dsp:sp>
    <dsp:sp modelId="{80335589-DBF2-4286-9D92-49E97B1A1CF1}">
      <dsp:nvSpPr>
        <dsp:cNvPr id="0" name=""/>
        <dsp:cNvSpPr/>
      </dsp:nvSpPr>
      <dsp:spPr>
        <a:xfrm>
          <a:off x="6805122" y="997863"/>
          <a:ext cx="1411865" cy="672487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/>
            <a:t>БАТЬКИ</a:t>
          </a:r>
          <a:endParaRPr lang="uk-UA" sz="1800" b="1" i="1" kern="1200" dirty="0"/>
        </a:p>
      </dsp:txBody>
      <dsp:txXfrm>
        <a:off x="6805122" y="997863"/>
        <a:ext cx="1411865" cy="448324"/>
      </dsp:txXfrm>
    </dsp:sp>
    <dsp:sp modelId="{8C0F9984-B14A-48E7-BD30-2AFA29C36ACE}">
      <dsp:nvSpPr>
        <dsp:cNvPr id="0" name=""/>
        <dsp:cNvSpPr/>
      </dsp:nvSpPr>
      <dsp:spPr>
        <a:xfrm>
          <a:off x="7094299" y="1446188"/>
          <a:ext cx="1411865" cy="2524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/>
            <a:t>Отримують інформацію про ВІЛ/СНІД</a:t>
          </a:r>
          <a:endParaRPr lang="uk-UA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/>
            <a:t>Відчувають, що діти більш захищені, упевнені та відповідальні</a:t>
          </a:r>
          <a:endParaRPr lang="uk-UA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/>
            <a:t>Налагоджують довірливі стосунки з дітьми</a:t>
          </a:r>
          <a:endParaRPr lang="uk-UA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200" kern="1200" dirty="0"/>
        </a:p>
      </dsp:txBody>
      <dsp:txXfrm>
        <a:off x="7094299" y="1446188"/>
        <a:ext cx="1411865" cy="2524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07052-71D9-4B95-90E7-962A7B16752A}" type="datetimeFigureOut">
              <a:rPr lang="uk-UA" smtClean="0"/>
              <a:pPr/>
              <a:t>27.06.2014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8F0E-8398-443F-BEA0-7D9A3C14FF6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07052-71D9-4B95-90E7-962A7B16752A}" type="datetimeFigureOut">
              <a:rPr lang="uk-UA" smtClean="0"/>
              <a:pPr/>
              <a:t>27.06.2014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8F0E-8398-443F-BEA0-7D9A3C14FF6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07052-71D9-4B95-90E7-962A7B16752A}" type="datetimeFigureOut">
              <a:rPr lang="uk-UA" smtClean="0"/>
              <a:pPr/>
              <a:t>27.06.2014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8F0E-8398-443F-BEA0-7D9A3C14FF6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07052-71D9-4B95-90E7-962A7B16752A}" type="datetimeFigureOut">
              <a:rPr lang="uk-UA" smtClean="0"/>
              <a:pPr/>
              <a:t>27.06.2014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8F0E-8398-443F-BEA0-7D9A3C14FF6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07052-71D9-4B95-90E7-962A7B16752A}" type="datetimeFigureOut">
              <a:rPr lang="uk-UA" smtClean="0"/>
              <a:pPr/>
              <a:t>27.06.2014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8F0E-8398-443F-BEA0-7D9A3C14FF6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07052-71D9-4B95-90E7-962A7B16752A}" type="datetimeFigureOut">
              <a:rPr lang="uk-UA" smtClean="0"/>
              <a:pPr/>
              <a:t>27.06.2014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8F0E-8398-443F-BEA0-7D9A3C14FF6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07052-71D9-4B95-90E7-962A7B16752A}" type="datetimeFigureOut">
              <a:rPr lang="uk-UA" smtClean="0"/>
              <a:pPr/>
              <a:t>27.06.2014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8F0E-8398-443F-BEA0-7D9A3C14FF6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07052-71D9-4B95-90E7-962A7B16752A}" type="datetimeFigureOut">
              <a:rPr lang="uk-UA" smtClean="0"/>
              <a:pPr/>
              <a:t>27.06.2014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8F0E-8398-443F-BEA0-7D9A3C14FF6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07052-71D9-4B95-90E7-962A7B16752A}" type="datetimeFigureOut">
              <a:rPr lang="uk-UA" smtClean="0"/>
              <a:pPr/>
              <a:t>27.06.2014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8F0E-8398-443F-BEA0-7D9A3C14FF6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07052-71D9-4B95-90E7-962A7B16752A}" type="datetimeFigureOut">
              <a:rPr lang="uk-UA" smtClean="0"/>
              <a:pPr/>
              <a:t>27.06.2014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8F0E-8398-443F-BEA0-7D9A3C14FF6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07052-71D9-4B95-90E7-962A7B16752A}" type="datetimeFigureOut">
              <a:rPr lang="uk-UA" smtClean="0"/>
              <a:pPr/>
              <a:t>27.06.2014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8F0E-8398-443F-BEA0-7D9A3C14FF6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07052-71D9-4B95-90E7-962A7B16752A}" type="datetimeFigureOut">
              <a:rPr lang="uk-UA" smtClean="0"/>
              <a:pPr/>
              <a:t>27.06.2014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18F0E-8398-443F-BEA0-7D9A3C14FF6A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&#1074;&#1080;&#1087;&#1091;&#1089;&#1082;&#1085;&#1080;&#1081;%202013\12%20&#1079;&#1110;&#1088;&#1082;&#1086;&#1074;&#1072;%20&#1088;&#1086;&#1079;&#1087;&#1086;&#1074;&#1110;&#1076;&#1100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24744"/>
            <a:ext cx="7772400" cy="2592288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Модель </a:t>
            </a:r>
            <a:b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превентивної освіти </a:t>
            </a:r>
            <a:b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Бобрицької загальноосвітньої </a:t>
            </a:r>
            <a:r>
              <a:rPr lang="uk-UA" sz="32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школи </a:t>
            </a:r>
            <a:br>
              <a:rPr lang="uk-UA" sz="32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32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 </a:t>
            </a: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ІІІ ступенів </a:t>
            </a:r>
            <a:b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Роменської районної </a:t>
            </a:r>
            <a:r>
              <a:rPr lang="uk-UA" sz="32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ради </a:t>
            </a:r>
            <a:br>
              <a:rPr lang="uk-UA" sz="32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32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Сумської </a:t>
            </a: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області</a:t>
            </a:r>
            <a:b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uk-UA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653136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ru-RU" sz="24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Освіта</a:t>
            </a:r>
            <a:r>
              <a:rPr lang="ru-RU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- </a:t>
            </a:r>
            <a:r>
              <a:rPr lang="ru-RU" sz="24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це</a:t>
            </a:r>
            <a:r>
              <a:rPr lang="ru-RU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вміння</a:t>
            </a:r>
            <a:r>
              <a:rPr lang="ru-RU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правильно </a:t>
            </a:r>
            <a:r>
              <a:rPr lang="ru-RU" sz="24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діяти</a:t>
            </a:r>
            <a:r>
              <a:rPr lang="ru-RU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в </a:t>
            </a:r>
            <a:r>
              <a:rPr lang="ru-RU" sz="24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будь-яких</a:t>
            </a:r>
            <a:r>
              <a:rPr lang="ru-RU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життєвих</a:t>
            </a:r>
            <a:r>
              <a:rPr lang="ru-RU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ситуаціях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pPr algn="l"/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				Джон </a:t>
            </a:r>
            <a:r>
              <a:rPr lang="ru-RU" sz="24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Хіббен</a:t>
            </a:r>
            <a:endParaRPr lang="uk-UA" sz="2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22" name="Picture 2" descr="http://upload.wikimedia.org/wikipedia/commons/thumb/f/f0/World_Aids_Day_Ribbon.svg/50px-World_Aids_Day_Ribbon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51382" y="116632"/>
            <a:ext cx="592618" cy="1031157"/>
          </a:xfrm>
          <a:prstGeom prst="rect">
            <a:avLst/>
          </a:prstGeom>
          <a:noFill/>
        </p:spPr>
      </p:pic>
      <p:pic>
        <p:nvPicPr>
          <p:cNvPr id="7" name="12 зіркова розповід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260648"/>
          <a:ext cx="8604000" cy="64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http://upload.wikimedia.org/wikipedia/commons/thumb/f/f0/World_Aids_Day_Ribbon.svg/50px-World_Aids_Day_Ribbon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51382" y="116632"/>
            <a:ext cx="592618" cy="10311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uk-UA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Результатом превентивного виховання є поведінка учнів, що визначається основними показниками вихованості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://upload.wikimedia.org/wikipedia/commons/thumb/f/f0/World_Aids_Day_Ribbon.svg/50px-World_Aids_Day_Ribbon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51382" y="116632"/>
            <a:ext cx="592618" cy="10311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uk-UA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Ефективним способом превентивної роботи стало впровадження у навчально-виховний процес </a:t>
            </a:r>
            <a:r>
              <a:rPr lang="uk-UA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факльтативного</a:t>
            </a:r>
            <a:r>
              <a:rPr lang="uk-UA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курсу </a:t>
            </a:r>
            <a:r>
              <a:rPr lang="uk-UA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“Захисти</a:t>
            </a:r>
            <a:r>
              <a:rPr lang="uk-UA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себе від </a:t>
            </a:r>
            <a:r>
              <a:rPr lang="uk-UA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ВІЛ”</a:t>
            </a:r>
            <a:endParaRPr lang="uk-UA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4338" name="Picture 2" descr="F:\DCIM\100CASIO\CIMG14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204864"/>
            <a:ext cx="4856088" cy="3642066"/>
          </a:xfrm>
          <a:prstGeom prst="rect">
            <a:avLst/>
          </a:prstGeom>
          <a:noFill/>
        </p:spPr>
      </p:pic>
      <p:pic>
        <p:nvPicPr>
          <p:cNvPr id="14339" name="Picture 3" descr="F:\DCIM\100CASIO\CIMG14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80741" y="2503098"/>
            <a:ext cx="4690127" cy="3517596"/>
          </a:xfrm>
          <a:prstGeom prst="rect">
            <a:avLst/>
          </a:prstGeom>
          <a:noFill/>
        </p:spPr>
      </p:pic>
      <p:pic>
        <p:nvPicPr>
          <p:cNvPr id="6" name="Picture 2" descr="http://upload.wikimedia.org/wikipedia/commons/thumb/f/f0/World_Aids_Day_Ribbon.svg/50px-World_Aids_Day_Ribbon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51382" y="116632"/>
            <a:ext cx="592618" cy="10311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43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43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uk-UA" dirty="0" smtClean="0"/>
              <a:t>	</a:t>
            </a:r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Викладання факультативного курсу здійснює педагог-тренер 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	Людмила Іванівна Руденко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Заняття проходять у </a:t>
            </a:r>
          </a:p>
          <a:p>
            <a:pPr>
              <a:buNone/>
            </a:pPr>
            <a:r>
              <a:rPr lang="uk-UA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тренінговому</a:t>
            </a:r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кабінеті</a:t>
            </a:r>
          </a:p>
          <a:p>
            <a:endParaRPr lang="uk-UA" dirty="0"/>
          </a:p>
        </p:txBody>
      </p:sp>
      <p:pic>
        <p:nvPicPr>
          <p:cNvPr id="15362" name="Picture 2" descr="F:\DCIM\100CASIO\CIMG14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717032"/>
            <a:ext cx="3919984" cy="2939988"/>
          </a:xfrm>
          <a:prstGeom prst="rect">
            <a:avLst/>
          </a:prstGeom>
          <a:noFill/>
        </p:spPr>
      </p:pic>
      <p:pic>
        <p:nvPicPr>
          <p:cNvPr id="15363" name="Picture 3" descr="F:\DCIM\100CASIO\CIMG0736.JPG"/>
          <p:cNvPicPr>
            <a:picLocks noChangeAspect="1" noChangeArrowheads="1"/>
          </p:cNvPicPr>
          <p:nvPr/>
        </p:nvPicPr>
        <p:blipFill>
          <a:blip r:embed="rId3" cstate="print"/>
          <a:srcRect l="13600" t="29000" r="65400" b="53150"/>
          <a:stretch>
            <a:fillRect/>
          </a:stretch>
        </p:blipFill>
        <p:spPr bwMode="auto">
          <a:xfrm>
            <a:off x="6228184" y="1340768"/>
            <a:ext cx="2016224" cy="2285054"/>
          </a:xfrm>
          <a:prstGeom prst="rect">
            <a:avLst/>
          </a:prstGeom>
          <a:noFill/>
        </p:spPr>
      </p:pic>
      <p:pic>
        <p:nvPicPr>
          <p:cNvPr id="5" name="Picture 2" descr="http://upload.wikimedia.org/wikipedia/commons/thumb/f/f0/World_Aids_Day_Ribbon.svg/50px-World_Aids_Day_Ribbon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51382" y="116632"/>
            <a:ext cx="592618" cy="10311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Користь від впровадження курсу </a:t>
            </a:r>
            <a:endParaRPr lang="uk-UA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412776"/>
          <a:ext cx="850728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http://upload.wikimedia.org/wikipedia/commons/thumb/f/f0/World_Aids_Day_Ribbon.svg/50px-World_Aids_Day_Ribbon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51382" y="116632"/>
            <a:ext cx="592618" cy="10311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uk-UA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Під час </a:t>
            </a:r>
            <a:r>
              <a:rPr lang="uk-UA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тренінгових</a:t>
            </a:r>
            <a:r>
              <a:rPr lang="uk-UA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занять використовуються інтерактивні методи роботи</a:t>
            </a:r>
            <a:endParaRPr lang="uk-UA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						</a:t>
            </a: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Робота у групах</a:t>
            </a:r>
            <a:endParaRPr lang="uk-UA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F:\DCIM\100CASIO\CIMG14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556792"/>
            <a:ext cx="3552395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F:\DCIM\100CASIO\CIMG14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492896"/>
            <a:ext cx="3535941" cy="2651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F:\DCIM\100CASIO\CIMG14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565826" y="3706982"/>
            <a:ext cx="3375981" cy="2531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://upload.wikimedia.org/wikipedia/commons/thumb/f/f0/World_Aids_Day_Ribbon.svg/50px-World_Aids_Day_Ribbon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51382" y="116632"/>
            <a:ext cx="592618" cy="10311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endParaRPr lang="uk-UA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>
              <a:buNone/>
            </a:pPr>
            <a:endParaRPr lang="uk-UA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Аналіз історій і ситуацій</a:t>
            </a:r>
            <a:endParaRPr lang="uk-UA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F:\DCIM\100CASIO\CIMG14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3923928" cy="29429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1" name="Picture 3" descr="F:\DCIM\100CASIO\CIMG1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1008"/>
            <a:ext cx="4320480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http://upload.wikimedia.org/wikipedia/commons/thumb/f/f0/World_Aids_Day_Ribbon.svg/50px-World_Aids_Day_Ribbon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51382" y="116632"/>
            <a:ext cx="592618" cy="10311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Виготовлення </a:t>
            </a:r>
            <a:r>
              <a:rPr lang="uk-UA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флаєрів</a:t>
            </a:r>
            <a:endParaRPr lang="uk-UA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F:\DCIM\100CASIO\CIMG14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020616"/>
            <a:ext cx="4896544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F:\DCIM\100CASIO\CIMG14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6011" y="1124744"/>
            <a:ext cx="3967989" cy="2975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://upload.wikimedia.org/wikipedia/commons/thumb/f/f0/World_Aids_Day_Ribbon.svg/50px-World_Aids_Day_Ribbon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51382" y="116632"/>
            <a:ext cx="592618" cy="10311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Малюй і пиши</a:t>
            </a:r>
            <a:endParaRPr lang="uk-UA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F:\DCIM\100CASIO\CIMG1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068960"/>
            <a:ext cx="4440492" cy="333036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099" name="Picture 3" descr="F:\DCIM\100CASIO\CIMG14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223017" y="1233700"/>
            <a:ext cx="5096115" cy="3822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upload.wikimedia.org/wikipedia/commons/thumb/f/f0/World_Aids_Day_Ribbon.svg/50px-World_Aids_Day_Ribbon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51382" y="116632"/>
            <a:ext cx="592618" cy="10311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Обговорення в колі</a:t>
            </a:r>
            <a:endParaRPr lang="uk-UA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" descr="F:\DCIM\100CASIO\CIMG14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56992"/>
            <a:ext cx="4224469" cy="3168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3" descr="F:\DCIM\100CASIO\CIMG14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6144" y="1196752"/>
            <a:ext cx="4320480" cy="3240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2" descr="http://upload.wikimedia.org/wikipedia/commons/thumb/f/f0/World_Aids_Day_Ribbon.svg/50px-World_Aids_Day_Ribbon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51382" y="116632"/>
            <a:ext cx="592618" cy="10311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dirty="0">
                <a:solidFill>
                  <a:srgbClr val="FFFF00"/>
                </a:solidFill>
              </a:rPr>
              <a:t>З вересня 2013 року </a:t>
            </a:r>
            <a:r>
              <a:rPr lang="uk-UA" sz="2400" dirty="0" err="1">
                <a:solidFill>
                  <a:srgbClr val="FFFF00"/>
                </a:solidFill>
              </a:rPr>
              <a:t>Бобрицька</a:t>
            </a:r>
            <a:r>
              <a:rPr lang="uk-UA" sz="2400" dirty="0">
                <a:solidFill>
                  <a:srgbClr val="FFFF00"/>
                </a:solidFill>
              </a:rPr>
              <a:t> загальноосвітня школа І – ІІІ ступенів Роменської районної ради Сумської області працює за проектом «Школа, дружня до дитини».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7410" name="Picture 2" descr="F:\DCIM\100CASIO\CIMG0792.JPG"/>
          <p:cNvPicPr>
            <a:picLocks noChangeAspect="1" noChangeArrowheads="1"/>
          </p:cNvPicPr>
          <p:nvPr/>
        </p:nvPicPr>
        <p:blipFill>
          <a:blip r:embed="rId2" cstate="print"/>
          <a:srcRect l="16138" t="1701" r="10626" b="38450"/>
          <a:stretch>
            <a:fillRect/>
          </a:stretch>
        </p:blipFill>
        <p:spPr bwMode="auto">
          <a:xfrm>
            <a:off x="2339752" y="2564904"/>
            <a:ext cx="6696744" cy="4104456"/>
          </a:xfrm>
          <a:prstGeom prst="rect">
            <a:avLst/>
          </a:prstGeom>
          <a:noFill/>
        </p:spPr>
      </p:pic>
      <p:pic>
        <p:nvPicPr>
          <p:cNvPr id="17411" name="Picture 3" descr="D:\бобруйск\для людмили іванівни\DSCF79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2688299" cy="2016224"/>
          </a:xfrm>
          <a:prstGeom prst="rect">
            <a:avLst/>
          </a:prstGeom>
          <a:noFill/>
        </p:spPr>
      </p:pic>
      <p:pic>
        <p:nvPicPr>
          <p:cNvPr id="6" name="Picture 2" descr="http://upload.wikimedia.org/wikipedia/commons/thumb/f/f0/World_Aids_Day_Ribbon.svg/50px-World_Aids_Day_Ribbon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51382" y="116632"/>
            <a:ext cx="592618" cy="10311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Взаємонавчання</a:t>
            </a:r>
            <a:endParaRPr lang="uk-UA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4" name="Picture 4" descr="F:\DCIM\100CASIO\CIMG14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210526"/>
            <a:ext cx="4824536" cy="3618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5" name="Picture 5" descr="F:\DCIM\100CASIO\CIMG14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97541" y="2119403"/>
            <a:ext cx="4824536" cy="36184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2" descr="http://upload.wikimedia.org/wikipedia/commons/thumb/f/f0/World_Aids_Day_Ribbon.svg/50px-World_Aids_Day_Ribbon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51382" y="116632"/>
            <a:ext cx="592618" cy="10311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1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1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Рольові ігри</a:t>
            </a:r>
            <a:endParaRPr lang="uk-UA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290" name="Picture 2" descr="F:\DCIM\100CASIO\CIMG14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666783" y="665693"/>
            <a:ext cx="3816424" cy="28623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291" name="Picture 3" descr="F:\DCIM\100CASIO\CIMG1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789040"/>
            <a:ext cx="3847976" cy="28859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292" name="Picture 4" descr="F:\DCIM\100CASIO\CIMG14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268760"/>
            <a:ext cx="4136008" cy="31020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2" descr="http://upload.wikimedia.org/wikipedia/commons/thumb/f/f0/World_Aids_Day_Ribbon.svg/50px-World_Aids_Day_Ribbon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51382" y="116632"/>
            <a:ext cx="592618" cy="10311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uk-UA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Для ефективного і результативного тренінгу застосовуються тренінгові активності</a:t>
            </a:r>
            <a:endParaRPr lang="uk-UA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uk-UA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Домовленість про правила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6" name="Picture 2" descr="F:\DCIM\100CASIO\CIMG14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87591" y="3392998"/>
            <a:ext cx="3552394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147" name="Picture 3" descr="F:\DCIM\100CASIO\CIMG14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096959" y="2544003"/>
            <a:ext cx="4441300" cy="33309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2" descr="http://upload.wikimedia.org/wikipedia/commons/thumb/f/f0/World_Aids_Day_Ribbon.svg/50px-World_Aids_Day_Ribbon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51382" y="116632"/>
            <a:ext cx="592618" cy="10311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Очікування учасників</a:t>
            </a:r>
            <a:endParaRPr lang="uk-UA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70" name="Picture 2" descr="F:\DCIM\100CASIO\CIMG14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76538" y="1652802"/>
            <a:ext cx="4224468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F:\DCIM\100CASIO\CIMG14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3565" y="1196752"/>
            <a:ext cx="412845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F:\DCIM\100CASIO\CIMG14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910237" y="3794618"/>
            <a:ext cx="3501008" cy="2625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upload.wikimedia.org/wikipedia/commons/thumb/f/f0/World_Aids_Day_Ribbon.svg/50px-World_Aids_Day_Ribbon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51382" y="116632"/>
            <a:ext cx="592618" cy="10311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Знайомство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8194" name="Picture 2" descr="F:\DCIM\100CASIO\CIMG14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106742"/>
            <a:ext cx="4752528" cy="3564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3" descr="F:\DCIM\100CASIO\CIMG14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52536" y="2204865"/>
            <a:ext cx="5184576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://upload.wikimedia.org/wikipedia/commons/thumb/f/f0/World_Aids_Day_Ribbon.svg/50px-World_Aids_Day_Ribbon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51382" y="116632"/>
            <a:ext cx="592618" cy="10311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Руханки</a:t>
            </a:r>
            <a:endParaRPr lang="uk-UA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218" name="Picture 2" descr="F:\DCIM\100CASIO\CIMG14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094058" y="746702"/>
            <a:ext cx="4464496" cy="33483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19" name="Picture 3" descr="F:\DCIM\100CASIO\CIMG14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468560" y="764704"/>
            <a:ext cx="4608512" cy="3456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20" name="Picture 4" descr="F:\DCIM\100CASIO\CIMG14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645024"/>
            <a:ext cx="4283968" cy="32129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2" descr="http://upload.wikimedia.org/wikipedia/commons/thumb/f/f0/World_Aids_Day_Ribbon.svg/50px-World_Aids_Day_Ribbon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51382" y="116632"/>
            <a:ext cx="592618" cy="10311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F:\DCIM\100CASIO\CIMG14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429000"/>
            <a:ext cx="4379979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uk-UA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Учні під час тренінгів активно та творчо взаємодіють між собою та тренером, отримуючи при цьому знання, відпрацьовуючи уміння і навички</a:t>
            </a:r>
            <a:endParaRPr lang="uk-UA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42" name="Picture 2" descr="F:\DCIM\100CASIO\CIMG14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3648405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F:\DCIM\100CASIO\CIMG14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628800"/>
            <a:ext cx="3648405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upload.wikimedia.org/wikipedia/commons/thumb/f/f0/World_Aids_Day_Ribbon.svg/50px-World_Aids_Day_Ribbon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51382" y="116632"/>
            <a:ext cx="592618" cy="10311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uk-UA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Учні здобули навички ефективного спілкування, самоконтролю, лідерства, роботи в команді</a:t>
            </a:r>
            <a:endParaRPr lang="uk-UA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1266" name="Picture 2" descr="F:\DCIM\100CASIO\CIMG14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345638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7" name="Picture 3" descr="F:\DCIM\100CASIO\CIMG14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556792"/>
            <a:ext cx="345638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8" name="Picture 4" descr="F:\DCIM\100CASIO\CIMG14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149080"/>
            <a:ext cx="3432380" cy="2574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9" name="Picture 5" descr="F:\DCIM\100CASIO\CIMG14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149080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://upload.wikimedia.org/wikipedia/commons/thumb/f/f0/World_Aids_Day_Ribbon.svg/50px-World_Aids_Day_Ribbon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51382" y="116632"/>
            <a:ext cx="592618" cy="10311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F:\DCIM\100CASIO\CIMG14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221088"/>
            <a:ext cx="3271912" cy="2453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uk-UA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Факультативний курс </a:t>
            </a:r>
            <a:r>
              <a:rPr lang="uk-UA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“Захисти</a:t>
            </a:r>
            <a:r>
              <a:rPr lang="uk-UA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себе від </a:t>
            </a:r>
            <a:r>
              <a:rPr lang="uk-UA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ВІЛ”</a:t>
            </a:r>
            <a:r>
              <a:rPr lang="uk-UA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має важливе значення, адже у дітей сформувались позитивні цінності, ставлення та ідеали</a:t>
            </a:r>
            <a:endParaRPr lang="uk-UA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b="1" dirty="0"/>
          </a:p>
        </p:txBody>
      </p:sp>
      <p:pic>
        <p:nvPicPr>
          <p:cNvPr id="13314" name="Picture 2" descr="F:\DCIM\100CASIO\CIMG14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3216356" cy="2647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5" name="Picture 3" descr="F:\DCIM\100CASIO\CIMG14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628800"/>
            <a:ext cx="3487936" cy="2615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://upload.wikimedia.org/wikipedia/commons/thumb/f/f0/World_Aids_Day_Ribbon.svg/50px-World_Aids_Day_Ribbon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51382" y="116632"/>
            <a:ext cx="592618" cy="10311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229600" cy="5865515"/>
          </a:xfrm>
        </p:spPr>
        <p:txBody>
          <a:bodyPr/>
          <a:lstStyle/>
          <a:p>
            <a:pPr algn="just">
              <a:buNone/>
            </a:pPr>
            <a:r>
              <a:rPr lang="uk-UA" dirty="0" smtClean="0"/>
              <a:t>	</a:t>
            </a:r>
            <a:r>
              <a:rPr lang="uk-UA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 лютому місяці 2014 року на базі школи відбувся семінар учителів основ здоров'я , на якому був презентований курс </a:t>
            </a:r>
            <a:r>
              <a:rPr lang="uk-UA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“Захисти</a:t>
            </a:r>
            <a:r>
              <a:rPr lang="uk-UA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себе від </a:t>
            </a:r>
            <a:r>
              <a:rPr lang="uk-UA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ВІЛ”</a:t>
            </a:r>
            <a:r>
              <a:rPr lang="uk-UA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Учителі змогли ознайомитись з його метою, завданнями та особливостями викладання.</a:t>
            </a:r>
            <a:endParaRPr lang="uk-UA" sz="2400" dirty="0"/>
          </a:p>
        </p:txBody>
      </p:sp>
      <p:pic>
        <p:nvPicPr>
          <p:cNvPr id="16386" name="Picture 2" descr="F:\DCIM\100CASIO\CIMG01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24944"/>
            <a:ext cx="4104456" cy="30783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387" name="Picture 3" descr="F:\DCIM\100CASIO\CIMG01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707650"/>
            <a:ext cx="4200467" cy="3150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2" descr="http://upload.wikimedia.org/wikipedia/commons/thumb/f/f0/World_Aids_Day_Ribbon.svg/50px-World_Aids_Day_Ribbon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51382" y="116632"/>
            <a:ext cx="592618" cy="10311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63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63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Мета діяльності</a:t>
            </a:r>
            <a:endParaRPr lang="uk-UA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772816"/>
            <a:ext cx="6480720" cy="3845023"/>
          </a:xfrm>
        </p:spPr>
        <p:txBody>
          <a:bodyPr>
            <a:normAutofit fontScale="92500" lnSpcReduction="10000"/>
            <a:scene3d>
              <a:camera prst="isometricOffAxis1Righ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">
              <a:buNone/>
            </a:pPr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	утвердження </a:t>
            </a:r>
            <a:r>
              <a:rPr lang="uk-UA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здорового, безпечного способу життя, соціально-психологічний та соціально-правовий захист дітей, попередження правопорушень, куріння, вживання алкогольних напоїв та наркотичних речовин, ВІЛ/</a:t>
            </a:r>
            <a:r>
              <a:rPr lang="uk-UA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СНІДу</a:t>
            </a:r>
            <a:r>
              <a:rPr lang="uk-UA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та попередження негативної соціалізації. </a:t>
            </a:r>
          </a:p>
        </p:txBody>
      </p:sp>
      <p:pic>
        <p:nvPicPr>
          <p:cNvPr id="4" name="Picture 2" descr="http://upload.wikimedia.org/wikipedia/commons/thumb/f/f0/World_Aids_Day_Ribbon.svg/50px-World_Aids_Day_Ribbo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51382" y="116632"/>
            <a:ext cx="592618" cy="10311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uk-UA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uk-UA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uk-UA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Учителі Бобрицької загальноосвітньої школи І-ІІІ ступенів  дійшли висновку, що школа, окрім знань про оточуючий світ, має дати учням знання про себе, про те, як випускник школи має увійти у реальне життя для того, щоб бути здоровою, успішною і щасливою особистістю. </a:t>
            </a:r>
            <a:endParaRPr lang="uk-UA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isometricRightUp"/>
              <a:lightRig rig="threePt" dir="t"/>
            </a:scene3d>
          </a:bodyPr>
          <a:lstStyle/>
          <a:p>
            <a:pPr algn="ctr">
              <a:buNone/>
            </a:pPr>
            <a:endParaRPr lang="uk-UA" sz="4400" dirty="0" smtClean="0"/>
          </a:p>
          <a:p>
            <a:pPr algn="ctr">
              <a:buNone/>
            </a:pPr>
            <a:endParaRPr lang="uk-UA" sz="4400" dirty="0" smtClean="0"/>
          </a:p>
          <a:p>
            <a:pPr algn="ctr">
              <a:buNone/>
            </a:pPr>
            <a:endParaRPr lang="uk-UA" sz="4400" dirty="0" smtClean="0"/>
          </a:p>
          <a:p>
            <a:pPr algn="ctr">
              <a:buNone/>
            </a:pPr>
            <a:r>
              <a:rPr lang="uk-UA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Дякуємо за увагу!</a:t>
            </a:r>
            <a:endParaRPr lang="uk-UA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" descr="http://upload.wikimedia.org/wikipedia/commons/thumb/f/f0/World_Aids_Day_Ribbon.svg/50px-World_Aids_Day_Ribbo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51382" y="116632"/>
            <a:ext cx="592618" cy="10311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Наша школа – це заклад, у якому:</a:t>
            </a:r>
            <a:b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endParaRPr lang="uk-UA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  <a:scene3d>
              <a:camera prst="isometricOffAxis1Righ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/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діти </a:t>
            </a:r>
            <a:r>
              <a:rPr lang="uk-UA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навчаються відповідно до власних схильностей у сприятливому 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середовищі</a:t>
            </a:r>
            <a:endParaRPr lang="uk-UA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lvl="0"/>
            <a:r>
              <a:rPr lang="uk-UA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вчителі 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організовують </a:t>
            </a:r>
            <a:r>
              <a:rPr lang="uk-UA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навчально-виховний процес на засадах розвитку соціально-психологічних </a:t>
            </a:r>
            <a:r>
              <a:rPr lang="uk-UA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компетентностей</a:t>
            </a:r>
            <a:r>
              <a:rPr lang="uk-UA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учня</a:t>
            </a:r>
            <a:endParaRPr lang="uk-UA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lvl="0"/>
            <a:r>
              <a:rPr lang="uk-UA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спільними зусиллями педагогів, учнів та їхніх батьків створено необхідні умови для забезпечення цілісного благополуччя дитини.</a:t>
            </a:r>
          </a:p>
          <a:p>
            <a:endParaRPr lang="uk-UA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Picture 2" descr="http://upload.wikimedia.org/wikipedia/commons/thumb/f/f0/World_Aids_Day_Ribbon.svg/50px-World_Aids_Day_Ribbo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51382" y="116632"/>
            <a:ext cx="592618" cy="10311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Показниками цілісного благополуччя учня у нашій школі є: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://upload.wikimedia.org/wikipedia/commons/thumb/f/f0/World_Aids_Day_Ribbon.svg/50px-World_Aids_Day_Ribbon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51382" y="116632"/>
            <a:ext cx="592618" cy="10311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Суб'єктами </a:t>
            </a:r>
            <a:br>
              <a:rPr lang="uk-UA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uk-UA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превентивної освіти є всі учасники </a:t>
            </a:r>
            <a:br>
              <a:rPr lang="uk-UA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uk-UA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навчально-виховного процесу </a:t>
            </a:r>
            <a:endParaRPr lang="uk-UA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://upload.wikimedia.org/wikipedia/commons/thumb/f/f0/World_Aids_Day_Ribbon.svg/50px-World_Aids_Day_Ribbon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51382" y="116632"/>
            <a:ext cx="592618" cy="10311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32656"/>
          <a:ext cx="822960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http://upload.wikimedia.org/wikipedia/commons/thumb/f/f0/World_Aids_Day_Ribbon.svg/50px-World_Aids_Day_Ribbon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51382" y="116632"/>
            <a:ext cx="592618" cy="10311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Принципи побудови системи превентивного виховання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http://upload.wikimedia.org/wikipedia/commons/thumb/f/f0/World_Aids_Day_Ribbon.svg/50px-World_Aids_Day_Ribbon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51382" y="116632"/>
            <a:ext cx="592618" cy="10311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uk-UA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Реалізація мети та завдань превентивного виховання здійснюється за такими </a:t>
            </a:r>
            <a:r>
              <a:rPr lang="uk-UA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критеріями:</a:t>
            </a:r>
            <a:endParaRPr lang="uk-UA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http://upload.wikimedia.org/wikipedia/commons/thumb/f/f0/World_Aids_Day_Ribbon.svg/50px-World_Aids_Day_Ribbon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51382" y="116632"/>
            <a:ext cx="592618" cy="10311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736</Words>
  <Application>Microsoft Office PowerPoint</Application>
  <PresentationFormat>Экран (4:3)</PresentationFormat>
  <Paragraphs>138</Paragraphs>
  <Slides>30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Модель  превентивної освіти  Бобрицької загальноосвітньої школи  І – ІІІ ступенів  Роменської районної ради  Сумської області </vt:lpstr>
      <vt:lpstr>З вересня 2013 року Бобрицька загальноосвітня школа І – ІІІ ступенів Роменської районної ради Сумської області працює за проектом «Школа, дружня до дитини».</vt:lpstr>
      <vt:lpstr>Мета діяльності</vt:lpstr>
      <vt:lpstr>Наша школа – це заклад, у якому: </vt:lpstr>
      <vt:lpstr>Показниками цілісного благополуччя учня у нашій школі є: </vt:lpstr>
      <vt:lpstr>Суб'єктами  превентивної освіти є всі учасники  навчально-виховного процесу </vt:lpstr>
      <vt:lpstr>Слайд 7</vt:lpstr>
      <vt:lpstr>Принципи побудови системи превентивного виховання</vt:lpstr>
      <vt:lpstr>Реалізація мети та завдань превентивного виховання здійснюється за такими критеріями:</vt:lpstr>
      <vt:lpstr>Слайд 10</vt:lpstr>
      <vt:lpstr>Результатом превентивного виховання є поведінка учнів, що визначається основними показниками вихованості</vt:lpstr>
      <vt:lpstr>Ефективним способом превентивної роботи стало впровадження у навчально-виховний процес факльтативного курсу “Захисти себе від ВІЛ”</vt:lpstr>
      <vt:lpstr>Слайд 13</vt:lpstr>
      <vt:lpstr>Користь від впровадження курсу </vt:lpstr>
      <vt:lpstr>Під час тренінгових занять використовуються інтерактивні методи роботи</vt:lpstr>
      <vt:lpstr>Слайд 16</vt:lpstr>
      <vt:lpstr>Слайд 17</vt:lpstr>
      <vt:lpstr>Слайд 18</vt:lpstr>
      <vt:lpstr>Слайд 19</vt:lpstr>
      <vt:lpstr>Слайд 20</vt:lpstr>
      <vt:lpstr>Слайд 21</vt:lpstr>
      <vt:lpstr>Для ефективного і результативного тренінгу застосовуються тренінгові активності</vt:lpstr>
      <vt:lpstr>Слайд 23</vt:lpstr>
      <vt:lpstr>Слайд 24</vt:lpstr>
      <vt:lpstr>Слайд 25</vt:lpstr>
      <vt:lpstr>Учні під час тренінгів активно та творчо взаємодіють між собою та тренером, отримуючи при цьому знання, відпрацьовуючи уміння і навички</vt:lpstr>
      <vt:lpstr>Учні здобули навички ефективного спілкування, самоконтролю, лідерства, роботи в команді</vt:lpstr>
      <vt:lpstr>Факультативний курс “Захисти себе від ВІЛ” має важливе значення, адже у дітей сформувались позитивні цінності, ставлення та ідеали</vt:lpstr>
      <vt:lpstr>Слайд 29</vt:lpstr>
      <vt:lpstr> Учителі Бобрицької загальноосвітньої школи І-ІІІ ступенів  дійшли висновку, що школа, окрім знань про оточуючий світ, має дати учням знання про себе, про те, як випускник школи має увійти у реальне життя для того, щоб бути здоровою, успішною і щасливою особистістю.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 превентивної освіти  Бобрицької загальноосвітньої школи І – ІІІ ступенів  Роменської районної ради сумської області</dc:title>
  <dc:creator>user</dc:creator>
  <cp:lastModifiedBy>user</cp:lastModifiedBy>
  <cp:revision>39</cp:revision>
  <dcterms:created xsi:type="dcterms:W3CDTF">2014-06-26T05:56:49Z</dcterms:created>
  <dcterms:modified xsi:type="dcterms:W3CDTF">2014-06-27T16:35:10Z</dcterms:modified>
</cp:coreProperties>
</file>